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 id="2147483662" r:id="rId15"/>
    <p:sldMasterId id="2147483663" r:id="rId16"/>
    <p:sldMasterId id="2147483664" r:id="rId17"/>
    <p:sldMasterId id="2147483665" r:id="rId18"/>
    <p:sldMasterId id="2147483666" r:id="rId19"/>
  </p:sldMasterIdLst>
  <p:sldIdLst>
    <p:sldId id="257" r:id="rId20"/>
    <p:sldId id="270" r:id="rId21"/>
    <p:sldId id="256" r:id="rId22"/>
    <p:sldId id="275" r:id="rId23"/>
    <p:sldId id="282" r:id="rId24"/>
    <p:sldId id="271" r:id="rId25"/>
    <p:sldId id="258" r:id="rId26"/>
    <p:sldId id="259" r:id="rId27"/>
    <p:sldId id="260" r:id="rId28"/>
    <p:sldId id="261" r:id="rId29"/>
    <p:sldId id="283" r:id="rId30"/>
    <p:sldId id="273" r:id="rId31"/>
    <p:sldId id="274" r:id="rId32"/>
    <p:sldId id="262" r:id="rId33"/>
    <p:sldId id="263" r:id="rId34"/>
    <p:sldId id="278" r:id="rId35"/>
    <p:sldId id="264" r:id="rId36"/>
    <p:sldId id="265" r:id="rId37"/>
    <p:sldId id="299" r:id="rId38"/>
    <p:sldId id="279" r:id="rId39"/>
    <p:sldId id="280" r:id="rId40"/>
    <p:sldId id="286" r:id="rId41"/>
    <p:sldId id="287" r:id="rId42"/>
    <p:sldId id="266" r:id="rId43"/>
    <p:sldId id="268" r:id="rId44"/>
    <p:sldId id="288" r:id="rId45"/>
    <p:sldId id="289" r:id="rId46"/>
    <p:sldId id="290" r:id="rId47"/>
    <p:sldId id="292" r:id="rId48"/>
    <p:sldId id="293" r:id="rId49"/>
    <p:sldId id="284" r:id="rId50"/>
    <p:sldId id="285" r:id="rId51"/>
    <p:sldId id="267" r:id="rId52"/>
    <p:sldId id="269" r:id="rId53"/>
    <p:sldId id="281" r:id="rId54"/>
    <p:sldId id="305" r:id="rId55"/>
    <p:sldId id="306" r:id="rId56"/>
    <p:sldId id="307" r:id="rId57"/>
    <p:sldId id="308" r:id="rId58"/>
    <p:sldId id="291" r:id="rId59"/>
    <p:sldId id="310" r:id="rId60"/>
    <p:sldId id="311" r:id="rId61"/>
    <p:sldId id="312" r:id="rId62"/>
    <p:sldId id="313" r:id="rId63"/>
    <p:sldId id="314" r:id="rId64"/>
    <p:sldId id="326" r:id="rId65"/>
    <p:sldId id="315" r:id="rId66"/>
    <p:sldId id="316" r:id="rId67"/>
    <p:sldId id="294" r:id="rId68"/>
    <p:sldId id="328" r:id="rId69"/>
    <p:sldId id="295" r:id="rId70"/>
    <p:sldId id="296" r:id="rId71"/>
    <p:sldId id="297" r:id="rId72"/>
    <p:sldId id="298" r:id="rId73"/>
    <p:sldId id="327" r:id="rId74"/>
  </p:sldIdLst>
  <p:sldSz cx="13004800" cy="9753600"/>
  <p:notesSz cx="6858000" cy="9144000"/>
  <p:defaultTextStyle>
    <a:defPPr>
      <a:defRPr lang="en-US"/>
    </a:defPPr>
    <a:lvl1pPr algn="ctr" rtl="0" fontAlgn="base">
      <a:spcBef>
        <a:spcPct val="0"/>
      </a:spcBef>
      <a:spcAft>
        <a:spcPct val="0"/>
      </a:spcAft>
      <a:defRPr sz="3800" kern="1200">
        <a:solidFill>
          <a:srgbClr val="46413B"/>
        </a:solidFill>
        <a:latin typeface="Hoefler Text" charset="0"/>
        <a:ea typeface="ヒラギノ明朝 ProN W3" charset="0"/>
        <a:cs typeface="ヒラギノ明朝 ProN W3" charset="0"/>
        <a:sym typeface="Hoefler Text" charset="0"/>
      </a:defRPr>
    </a:lvl1pPr>
    <a:lvl2pPr marL="457200" algn="ctr" rtl="0" fontAlgn="base">
      <a:spcBef>
        <a:spcPct val="0"/>
      </a:spcBef>
      <a:spcAft>
        <a:spcPct val="0"/>
      </a:spcAft>
      <a:defRPr sz="3800" kern="1200">
        <a:solidFill>
          <a:srgbClr val="46413B"/>
        </a:solidFill>
        <a:latin typeface="Hoefler Text" charset="0"/>
        <a:ea typeface="ヒラギノ明朝 ProN W3" charset="0"/>
        <a:cs typeface="ヒラギノ明朝 ProN W3" charset="0"/>
        <a:sym typeface="Hoefler Text" charset="0"/>
      </a:defRPr>
    </a:lvl2pPr>
    <a:lvl3pPr marL="914400" algn="ctr" rtl="0" fontAlgn="base">
      <a:spcBef>
        <a:spcPct val="0"/>
      </a:spcBef>
      <a:spcAft>
        <a:spcPct val="0"/>
      </a:spcAft>
      <a:defRPr sz="3800" kern="1200">
        <a:solidFill>
          <a:srgbClr val="46413B"/>
        </a:solidFill>
        <a:latin typeface="Hoefler Text" charset="0"/>
        <a:ea typeface="ヒラギノ明朝 ProN W3" charset="0"/>
        <a:cs typeface="ヒラギノ明朝 ProN W3" charset="0"/>
        <a:sym typeface="Hoefler Text" charset="0"/>
      </a:defRPr>
    </a:lvl3pPr>
    <a:lvl4pPr marL="1371600" algn="ctr" rtl="0" fontAlgn="base">
      <a:spcBef>
        <a:spcPct val="0"/>
      </a:spcBef>
      <a:spcAft>
        <a:spcPct val="0"/>
      </a:spcAft>
      <a:defRPr sz="3800" kern="1200">
        <a:solidFill>
          <a:srgbClr val="46413B"/>
        </a:solidFill>
        <a:latin typeface="Hoefler Text" charset="0"/>
        <a:ea typeface="ヒラギノ明朝 ProN W3" charset="0"/>
        <a:cs typeface="ヒラギノ明朝 ProN W3" charset="0"/>
        <a:sym typeface="Hoefler Text" charset="0"/>
      </a:defRPr>
    </a:lvl4pPr>
    <a:lvl5pPr marL="1828800" algn="ctr" rtl="0" fontAlgn="base">
      <a:spcBef>
        <a:spcPct val="0"/>
      </a:spcBef>
      <a:spcAft>
        <a:spcPct val="0"/>
      </a:spcAft>
      <a:defRPr sz="3800" kern="1200">
        <a:solidFill>
          <a:srgbClr val="46413B"/>
        </a:solidFill>
        <a:latin typeface="Hoefler Text" charset="0"/>
        <a:ea typeface="ヒラギノ明朝 ProN W3" charset="0"/>
        <a:cs typeface="ヒラギノ明朝 ProN W3" charset="0"/>
        <a:sym typeface="Hoefler Text" charset="0"/>
      </a:defRPr>
    </a:lvl5pPr>
    <a:lvl6pPr marL="2286000" algn="l" defTabSz="457200" rtl="0" eaLnBrk="1" latinLnBrk="0" hangingPunct="1">
      <a:defRPr sz="3800" kern="1200">
        <a:solidFill>
          <a:srgbClr val="46413B"/>
        </a:solidFill>
        <a:latin typeface="Hoefler Text" charset="0"/>
        <a:ea typeface="ヒラギノ明朝 ProN W3" charset="0"/>
        <a:cs typeface="ヒラギノ明朝 ProN W3" charset="0"/>
        <a:sym typeface="Hoefler Text" charset="0"/>
      </a:defRPr>
    </a:lvl6pPr>
    <a:lvl7pPr marL="2743200" algn="l" defTabSz="457200" rtl="0" eaLnBrk="1" latinLnBrk="0" hangingPunct="1">
      <a:defRPr sz="3800" kern="1200">
        <a:solidFill>
          <a:srgbClr val="46413B"/>
        </a:solidFill>
        <a:latin typeface="Hoefler Text" charset="0"/>
        <a:ea typeface="ヒラギノ明朝 ProN W3" charset="0"/>
        <a:cs typeface="ヒラギノ明朝 ProN W3" charset="0"/>
        <a:sym typeface="Hoefler Text" charset="0"/>
      </a:defRPr>
    </a:lvl7pPr>
    <a:lvl8pPr marL="3200400" algn="l" defTabSz="457200" rtl="0" eaLnBrk="1" latinLnBrk="0" hangingPunct="1">
      <a:defRPr sz="3800" kern="1200">
        <a:solidFill>
          <a:srgbClr val="46413B"/>
        </a:solidFill>
        <a:latin typeface="Hoefler Text" charset="0"/>
        <a:ea typeface="ヒラギノ明朝 ProN W3" charset="0"/>
        <a:cs typeface="ヒラギノ明朝 ProN W3" charset="0"/>
        <a:sym typeface="Hoefler Text" charset="0"/>
      </a:defRPr>
    </a:lvl8pPr>
    <a:lvl9pPr marL="3657600" algn="l" defTabSz="457200" rtl="0" eaLnBrk="1" latinLnBrk="0" hangingPunct="1">
      <a:defRPr sz="3800" kern="1200">
        <a:solidFill>
          <a:srgbClr val="46413B"/>
        </a:solidFill>
        <a:latin typeface="Hoefler Text" charset="0"/>
        <a:ea typeface="ヒラギノ明朝 ProN W3" charset="0"/>
        <a:cs typeface="ヒラギノ明朝 ProN W3" charset="0"/>
        <a:sym typeface="Hoefler Text"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648" y="-96"/>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3" Type="http://schemas.openxmlformats.org/officeDocument/2006/relationships/slide" Target="slides/slide44.xml"/><Relationship Id="rId64" Type="http://schemas.openxmlformats.org/officeDocument/2006/relationships/slide" Target="slides/slide45.xml"/><Relationship Id="rId65" Type="http://schemas.openxmlformats.org/officeDocument/2006/relationships/slide" Target="slides/slide46.xml"/><Relationship Id="rId66" Type="http://schemas.openxmlformats.org/officeDocument/2006/relationships/slide" Target="slides/slide47.xml"/><Relationship Id="rId67" Type="http://schemas.openxmlformats.org/officeDocument/2006/relationships/slide" Target="slides/slide48.xml"/><Relationship Id="rId68" Type="http://schemas.openxmlformats.org/officeDocument/2006/relationships/slide" Target="slides/slide49.xml"/><Relationship Id="rId69" Type="http://schemas.openxmlformats.org/officeDocument/2006/relationships/slide" Target="slides/slide50.xml"/><Relationship Id="rId50" Type="http://schemas.openxmlformats.org/officeDocument/2006/relationships/slide" Target="slides/slide31.xml"/><Relationship Id="rId51" Type="http://schemas.openxmlformats.org/officeDocument/2006/relationships/slide" Target="slides/slide32.xml"/><Relationship Id="rId52" Type="http://schemas.openxmlformats.org/officeDocument/2006/relationships/slide" Target="slides/slide33.xml"/><Relationship Id="rId53" Type="http://schemas.openxmlformats.org/officeDocument/2006/relationships/slide" Target="slides/slide34.xml"/><Relationship Id="rId54" Type="http://schemas.openxmlformats.org/officeDocument/2006/relationships/slide" Target="slides/slide35.xml"/><Relationship Id="rId55" Type="http://schemas.openxmlformats.org/officeDocument/2006/relationships/slide" Target="slides/slide36.xml"/><Relationship Id="rId56" Type="http://schemas.openxmlformats.org/officeDocument/2006/relationships/slide" Target="slides/slide37.xml"/><Relationship Id="rId57" Type="http://schemas.openxmlformats.org/officeDocument/2006/relationships/slide" Target="slides/slide38.xml"/><Relationship Id="rId58" Type="http://schemas.openxmlformats.org/officeDocument/2006/relationships/slide" Target="slides/slide39.xml"/><Relationship Id="rId59" Type="http://schemas.openxmlformats.org/officeDocument/2006/relationships/slide" Target="slides/slide40.xml"/><Relationship Id="rId40" Type="http://schemas.openxmlformats.org/officeDocument/2006/relationships/slide" Target="slides/slide21.xml"/><Relationship Id="rId41" Type="http://schemas.openxmlformats.org/officeDocument/2006/relationships/slide" Target="slides/slide22.xml"/><Relationship Id="rId42" Type="http://schemas.openxmlformats.org/officeDocument/2006/relationships/slide" Target="slides/slide23.xml"/><Relationship Id="rId43" Type="http://schemas.openxmlformats.org/officeDocument/2006/relationships/slide" Target="slides/slide24.xml"/><Relationship Id="rId44" Type="http://schemas.openxmlformats.org/officeDocument/2006/relationships/slide" Target="slides/slide25.xml"/><Relationship Id="rId45" Type="http://schemas.openxmlformats.org/officeDocument/2006/relationships/slide" Target="slides/slide26.xml"/><Relationship Id="rId46" Type="http://schemas.openxmlformats.org/officeDocument/2006/relationships/slide" Target="slides/slide27.xml"/><Relationship Id="rId47" Type="http://schemas.openxmlformats.org/officeDocument/2006/relationships/slide" Target="slides/slide28.xml"/><Relationship Id="rId48" Type="http://schemas.openxmlformats.org/officeDocument/2006/relationships/slide" Target="slides/slide29.xml"/><Relationship Id="rId49" Type="http://schemas.openxmlformats.org/officeDocument/2006/relationships/slide" Target="slides/slide3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1.xml"/><Relationship Id="rId31" Type="http://schemas.openxmlformats.org/officeDocument/2006/relationships/slide" Target="slides/slide12.xml"/><Relationship Id="rId32" Type="http://schemas.openxmlformats.org/officeDocument/2006/relationships/slide" Target="slides/slide13.xml"/><Relationship Id="rId33" Type="http://schemas.openxmlformats.org/officeDocument/2006/relationships/slide" Target="slides/slide14.xml"/><Relationship Id="rId34" Type="http://schemas.openxmlformats.org/officeDocument/2006/relationships/slide" Target="slides/slide15.xml"/><Relationship Id="rId35" Type="http://schemas.openxmlformats.org/officeDocument/2006/relationships/slide" Target="slides/slide16.xml"/><Relationship Id="rId36" Type="http://schemas.openxmlformats.org/officeDocument/2006/relationships/slide" Target="slides/slide17.xml"/><Relationship Id="rId37" Type="http://schemas.openxmlformats.org/officeDocument/2006/relationships/slide" Target="slides/slide18.xml"/><Relationship Id="rId38" Type="http://schemas.openxmlformats.org/officeDocument/2006/relationships/slide" Target="slides/slide19.xml"/><Relationship Id="rId39" Type="http://schemas.openxmlformats.org/officeDocument/2006/relationships/slide" Target="slides/slide20.xml"/><Relationship Id="rId70" Type="http://schemas.openxmlformats.org/officeDocument/2006/relationships/slide" Target="slides/slide51.xml"/><Relationship Id="rId71" Type="http://schemas.openxmlformats.org/officeDocument/2006/relationships/slide" Target="slides/slide52.xml"/><Relationship Id="rId72" Type="http://schemas.openxmlformats.org/officeDocument/2006/relationships/slide" Target="slides/slide53.xml"/><Relationship Id="rId20" Type="http://schemas.openxmlformats.org/officeDocument/2006/relationships/slide" Target="slides/slide1.xml"/><Relationship Id="rId21" Type="http://schemas.openxmlformats.org/officeDocument/2006/relationships/slide" Target="slides/slide2.xml"/><Relationship Id="rId22" Type="http://schemas.openxmlformats.org/officeDocument/2006/relationships/slide" Target="slides/slide3.xml"/><Relationship Id="rId23" Type="http://schemas.openxmlformats.org/officeDocument/2006/relationships/slide" Target="slides/slide4.xml"/><Relationship Id="rId24" Type="http://schemas.openxmlformats.org/officeDocument/2006/relationships/slide" Target="slides/slide5.xml"/><Relationship Id="rId25" Type="http://schemas.openxmlformats.org/officeDocument/2006/relationships/slide" Target="slides/slide6.xml"/><Relationship Id="rId26" Type="http://schemas.openxmlformats.org/officeDocument/2006/relationships/slide" Target="slides/slide7.xml"/><Relationship Id="rId27" Type="http://schemas.openxmlformats.org/officeDocument/2006/relationships/slide" Target="slides/slide8.xml"/><Relationship Id="rId28" Type="http://schemas.openxmlformats.org/officeDocument/2006/relationships/slide" Target="slides/slide9.xml"/><Relationship Id="rId29" Type="http://schemas.openxmlformats.org/officeDocument/2006/relationships/slide" Target="slides/slide10.xml"/><Relationship Id="rId73" Type="http://schemas.openxmlformats.org/officeDocument/2006/relationships/slide" Target="slides/slide54.xml"/><Relationship Id="rId74" Type="http://schemas.openxmlformats.org/officeDocument/2006/relationships/slide" Target="slides/slide55.xml"/><Relationship Id="rId75" Type="http://schemas.openxmlformats.org/officeDocument/2006/relationships/printerSettings" Target="printerSettings/printerSettings1.bin"/><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60" Type="http://schemas.openxmlformats.org/officeDocument/2006/relationships/slide" Target="slides/slide41.xml"/><Relationship Id="rId61" Type="http://schemas.openxmlformats.org/officeDocument/2006/relationships/slide" Target="slides/slide42.xml"/><Relationship Id="rId62" Type="http://schemas.openxmlformats.org/officeDocument/2006/relationships/slide" Target="slides/slide43.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80923958"/>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816910"/>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59893897"/>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763024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6479451"/>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3683339202"/>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0717638"/>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58064477"/>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80871403"/>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6294535"/>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0336116"/>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46362706"/>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792547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55141473"/>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37271129"/>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3413126"/>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3815157566"/>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008632"/>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53268302"/>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18812664"/>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79673819"/>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2673833"/>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3478697"/>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0198039"/>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82123068"/>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5500" y="8305800"/>
            <a:ext cx="5600700" cy="88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8305800"/>
            <a:ext cx="5600700" cy="88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5515051"/>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024608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36395315"/>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546335"/>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5553569"/>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97286917"/>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9895728"/>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0850" y="7137400"/>
            <a:ext cx="2838450" cy="205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5500" y="7137400"/>
            <a:ext cx="8362950" cy="205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83581379"/>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922711645"/>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2865683"/>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77611523"/>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564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4361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1157999"/>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8507561"/>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02809656"/>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51791"/>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71600494"/>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67135277"/>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367976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533400"/>
            <a:ext cx="2730500" cy="797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533400"/>
            <a:ext cx="8039100" cy="797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769733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79461314"/>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4511457"/>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37501017"/>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979069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6958430"/>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7674180"/>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211314"/>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16166711"/>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4395496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512425"/>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533400"/>
            <a:ext cx="2925762" cy="817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533400"/>
            <a:ext cx="8624888" cy="8178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4836377"/>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04731897"/>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5279277"/>
      </p:ext>
    </p:extLst>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3733253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6235555"/>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3189806"/>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750285743"/>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102633"/>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96652130"/>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505883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350869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036982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21118456"/>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8990457"/>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62253619"/>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2794000"/>
            <a:ext cx="5384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794000"/>
            <a:ext cx="5384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664373"/>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2629796"/>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01590082"/>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83161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71569132"/>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01333410"/>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56866905"/>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533400"/>
            <a:ext cx="2730500" cy="797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533400"/>
            <a:ext cx="8039100" cy="797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8243524"/>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56407730"/>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4269798"/>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56957367"/>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7201717"/>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0232290"/>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4192043986"/>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602590"/>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82751225"/>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55938208"/>
      </p:ext>
    </p:extLst>
  </p:cSld>
  <p:clrMapOvr>
    <a:masterClrMapping/>
  </p:clrMapOvr>
  <p:transition xmlns:p14="http://schemas.microsoft.com/office/powerpoint/2010/mai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6073332"/>
      </p:ext>
    </p:extLst>
  </p:cSld>
  <p:clrMapOvr>
    <a:masterClrMapping/>
  </p:clrMapOvr>
  <p:transition xmlns:p14="http://schemas.microsoft.com/office/powerpoint/2010/mai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0630098"/>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36438926"/>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9262798"/>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33218740"/>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128476"/>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3512610"/>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1621350530"/>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627585"/>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41030941"/>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54278928"/>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420336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2871327"/>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60325535"/>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4004644"/>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45258669"/>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5013654"/>
      </p:ext>
    </p:extLst>
  </p:cSld>
  <p:clrMapOvr>
    <a:masterClrMapping/>
  </p:clrMapOvr>
  <p:transition xmlns:p14="http://schemas.microsoft.com/office/powerpoint/2010/mai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1173151"/>
      </p:ext>
    </p:extLst>
  </p:cSld>
  <p:clrMapOvr>
    <a:masterClrMapping/>
  </p:clrMapOvr>
  <p:transition xmlns:p14="http://schemas.microsoft.com/office/powerpoint/2010/mai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1264788644"/>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98913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45100257"/>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0590821"/>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9965862"/>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34159312"/>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625767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5293109"/>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14403384"/>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6638473"/>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388991"/>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2494834"/>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9786222"/>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41738870"/>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1986694"/>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1306395"/>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75587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05199172"/>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8133296"/>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73090193"/>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78232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78232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5292444"/>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42856415"/>
      </p:ext>
    </p:extLst>
  </p:cSld>
  <p:clrMapOvr>
    <a:masterClrMapping/>
  </p:clrMapOvr>
  <p:transition xmlns:p14="http://schemas.microsoft.com/office/powerpoint/2010/mai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74041452"/>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1002712"/>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24921466"/>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01327180"/>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766333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6324600"/>
            <a:ext cx="2730500" cy="274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6324600"/>
            <a:ext cx="8039100" cy="274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26146662"/>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5477473"/>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596044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76570086"/>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4965700"/>
            <a:ext cx="2654300" cy="179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48100" y="4965700"/>
            <a:ext cx="2654300" cy="179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145339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4333797"/>
      </p:ext>
    </p:extLst>
  </p:cSld>
  <p:clrMapOvr>
    <a:masterClrMapping/>
  </p:clrMapOvr>
  <p:transition xmlns:p14="http://schemas.microsoft.com/office/powerpoint/2010/mai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98544040"/>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510359"/>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39584627"/>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6808143"/>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885714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37150" y="2247900"/>
            <a:ext cx="1365250" cy="450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2247900"/>
            <a:ext cx="3943350" cy="450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4600610"/>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89409653"/>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7879323"/>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6437482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78232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78232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28568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7133296"/>
      </p:ext>
    </p:extLst>
  </p:cSld>
  <p:clrMapOvr>
    <a:masterClrMapping/>
  </p:clrMapOvr>
  <p:transition xmlns:p14="http://schemas.microsoft.com/office/powerpoint/2010/mai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2692618"/>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840013"/>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6050409"/>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03303650"/>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52656518"/>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6324600"/>
            <a:ext cx="2730500" cy="274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6324600"/>
            <a:ext cx="8039100" cy="274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5477287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82649703"/>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9441544"/>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89172300"/>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50927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5092700"/>
            <a:ext cx="5384800" cy="1244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4222905"/>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7940027"/>
      </p:ext>
    </p:extLst>
  </p:cSld>
  <p:clrMapOvr>
    <a:masterClrMapping/>
  </p:clrMapOvr>
  <p:transition xmlns:p14="http://schemas.microsoft.com/office/powerpoint/2010/mai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93632319"/>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604255"/>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1533515"/>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02634440"/>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5292751"/>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2209800"/>
            <a:ext cx="2730500" cy="4127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2209800"/>
            <a:ext cx="8039100" cy="4127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730365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91429758"/>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54679050"/>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141102595"/>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041400" y="1511300"/>
            <a:ext cx="5384800" cy="673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511300"/>
            <a:ext cx="5384800" cy="673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5154686"/>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903885"/>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28952999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711647"/>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93526592"/>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57908609"/>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4258638"/>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78517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7851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59303761"/>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60193489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2633745"/>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02397830"/>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2794000"/>
            <a:ext cx="5384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794000"/>
            <a:ext cx="53848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73184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35566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5373418"/>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795369"/>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6548686"/>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66305416"/>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43739038"/>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533400"/>
            <a:ext cx="2730500" cy="797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533400"/>
            <a:ext cx="8039100" cy="797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435204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91972889"/>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1092810"/>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23990499"/>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211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02724519"/>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4171770"/>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33540636"/>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7409368"/>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06218979"/>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5425561"/>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23744126"/>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533400"/>
            <a:ext cx="2730500" cy="797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533400"/>
            <a:ext cx="8039100" cy="797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5267932"/>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59222515"/>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2169582"/>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8972569"/>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414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21100" y="2794000"/>
            <a:ext cx="2527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4157244"/>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583290"/>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49005445"/>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3280918"/>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44615629"/>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02302948"/>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3271156"/>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2900" y="533400"/>
            <a:ext cx="2730500" cy="797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1400" y="533400"/>
            <a:ext cx="8039100" cy="797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898731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9.png"/><Relationship Id="rId21" Type="http://schemas.openxmlformats.org/officeDocument/2006/relationships/image" Target="../media/image10.png"/><Relationship Id="rId22" Type="http://schemas.openxmlformats.org/officeDocument/2006/relationships/image" Target="../media/image11.jpeg"/><Relationship Id="rId23" Type="http://schemas.openxmlformats.org/officeDocument/2006/relationships/image" Target="../media/image1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3.jpeg"/><Relationship Id="rId14" Type="http://schemas.openxmlformats.org/officeDocument/2006/relationships/image" Target="../media/image14.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5.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54.xml"/><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65.xml"/><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76.xml"/><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20" Type="http://schemas.openxmlformats.org/officeDocument/2006/relationships/image" Target="../media/image9.png"/><Relationship Id="rId21" Type="http://schemas.openxmlformats.org/officeDocument/2006/relationships/image" Target="../media/image10.png"/><Relationship Id="rId22" Type="http://schemas.openxmlformats.org/officeDocument/2006/relationships/image" Target="../media/image11.jpeg"/><Relationship Id="rId23" Type="http://schemas.openxmlformats.org/officeDocument/2006/relationships/image" Target="../media/image12.png"/><Relationship Id="rId10" Type="http://schemas.openxmlformats.org/officeDocument/2006/relationships/slideLayout" Target="../slideLayouts/slideLayout87.xml"/><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7.xml"/><Relationship Id="rId20" Type="http://schemas.openxmlformats.org/officeDocument/2006/relationships/image" Target="../media/image9.png"/><Relationship Id="rId21" Type="http://schemas.openxmlformats.org/officeDocument/2006/relationships/image" Target="../media/image10.png"/><Relationship Id="rId22" Type="http://schemas.openxmlformats.org/officeDocument/2006/relationships/image" Target="../media/image11.jpeg"/><Relationship Id="rId23" Type="http://schemas.openxmlformats.org/officeDocument/2006/relationships/image" Target="../media/image12.png"/><Relationship Id="rId10" Type="http://schemas.openxmlformats.org/officeDocument/2006/relationships/slideLayout" Target="../slideLayouts/slideLayout98.xml"/><Relationship Id="rId11" Type="http://schemas.openxmlformats.org/officeDocument/2006/relationships/slideLayout" Target="../slideLayouts/slideLayout99.xml"/><Relationship Id="rId12" Type="http://schemas.openxmlformats.org/officeDocument/2006/relationships/theme" Target="../theme/theme9.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08.xml"/><Relationship Id="rId20" Type="http://schemas.openxmlformats.org/officeDocument/2006/relationships/image" Target="../media/image9.png"/><Relationship Id="rId21" Type="http://schemas.openxmlformats.org/officeDocument/2006/relationships/image" Target="../media/image10.png"/><Relationship Id="rId22" Type="http://schemas.openxmlformats.org/officeDocument/2006/relationships/image" Target="../media/image11.jpeg"/><Relationship Id="rId23" Type="http://schemas.openxmlformats.org/officeDocument/2006/relationships/image" Target="../media/image12.png"/><Relationship Id="rId10" Type="http://schemas.openxmlformats.org/officeDocument/2006/relationships/slideLayout" Target="../slideLayouts/slideLayout109.xml"/><Relationship Id="rId11" Type="http://schemas.openxmlformats.org/officeDocument/2006/relationships/slideLayout" Target="../slideLayouts/slideLayout110.xml"/><Relationship Id="rId12" Type="http://schemas.openxmlformats.org/officeDocument/2006/relationships/theme" Target="../theme/theme10.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20" Type="http://schemas.openxmlformats.org/officeDocument/2006/relationships/image" Target="../media/image23.png"/><Relationship Id="rId21" Type="http://schemas.openxmlformats.org/officeDocument/2006/relationships/image" Target="../media/image24.png"/><Relationship Id="rId10" Type="http://schemas.openxmlformats.org/officeDocument/2006/relationships/slideLayout" Target="../slideLayouts/slideLayout120.xml"/><Relationship Id="rId11" Type="http://schemas.openxmlformats.org/officeDocument/2006/relationships/slideLayout" Target="../slideLayouts/slideLayout121.xml"/><Relationship Id="rId12" Type="http://schemas.openxmlformats.org/officeDocument/2006/relationships/theme" Target="../theme/theme11.xml"/><Relationship Id="rId13" Type="http://schemas.openxmlformats.org/officeDocument/2006/relationships/image" Target="../media/image16.jpe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image" Target="../media/image21.png"/><Relationship Id="rId19" Type="http://schemas.openxmlformats.org/officeDocument/2006/relationships/image" Target="../media/image22.png"/><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0.xml"/><Relationship Id="rId20" Type="http://schemas.openxmlformats.org/officeDocument/2006/relationships/image" Target="../media/image23.png"/><Relationship Id="rId21" Type="http://schemas.openxmlformats.org/officeDocument/2006/relationships/image" Target="../media/image24.png"/><Relationship Id="rId22" Type="http://schemas.openxmlformats.org/officeDocument/2006/relationships/image" Target="../media/image11.jpeg"/><Relationship Id="rId23" Type="http://schemas.openxmlformats.org/officeDocument/2006/relationships/image" Target="../media/image25.png"/><Relationship Id="rId10" Type="http://schemas.openxmlformats.org/officeDocument/2006/relationships/slideLayout" Target="../slideLayouts/slideLayout131.xml"/><Relationship Id="rId11" Type="http://schemas.openxmlformats.org/officeDocument/2006/relationships/slideLayout" Target="../slideLayouts/slideLayout132.xml"/><Relationship Id="rId12" Type="http://schemas.openxmlformats.org/officeDocument/2006/relationships/theme" Target="../theme/theme12.xml"/><Relationship Id="rId13" Type="http://schemas.openxmlformats.org/officeDocument/2006/relationships/image" Target="../media/image16.jpe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image" Target="../media/image21.png"/><Relationship Id="rId19" Type="http://schemas.openxmlformats.org/officeDocument/2006/relationships/image" Target="../media/image22.png"/><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41.xml"/><Relationship Id="rId20" Type="http://schemas.openxmlformats.org/officeDocument/2006/relationships/image" Target="../media/image23.png"/><Relationship Id="rId21" Type="http://schemas.openxmlformats.org/officeDocument/2006/relationships/image" Target="../media/image24.png"/><Relationship Id="rId10" Type="http://schemas.openxmlformats.org/officeDocument/2006/relationships/slideLayout" Target="../slideLayouts/slideLayout142.xml"/><Relationship Id="rId11" Type="http://schemas.openxmlformats.org/officeDocument/2006/relationships/slideLayout" Target="../slideLayouts/slideLayout143.xml"/><Relationship Id="rId12" Type="http://schemas.openxmlformats.org/officeDocument/2006/relationships/theme" Target="../theme/theme13.xml"/><Relationship Id="rId13" Type="http://schemas.openxmlformats.org/officeDocument/2006/relationships/image" Target="../media/image16.jpe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image" Target="../media/image21.png"/><Relationship Id="rId19" Type="http://schemas.openxmlformats.org/officeDocument/2006/relationships/image" Target="../media/image22.png"/><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52.xml"/><Relationship Id="rId20" Type="http://schemas.openxmlformats.org/officeDocument/2006/relationships/image" Target="../media/image23.png"/><Relationship Id="rId21" Type="http://schemas.openxmlformats.org/officeDocument/2006/relationships/image" Target="../media/image24.png"/><Relationship Id="rId22" Type="http://schemas.openxmlformats.org/officeDocument/2006/relationships/image" Target="../media/image11.jpeg"/><Relationship Id="rId23" Type="http://schemas.openxmlformats.org/officeDocument/2006/relationships/image" Target="../media/image25.png"/><Relationship Id="rId10" Type="http://schemas.openxmlformats.org/officeDocument/2006/relationships/slideLayout" Target="../slideLayouts/slideLayout153.xml"/><Relationship Id="rId11" Type="http://schemas.openxmlformats.org/officeDocument/2006/relationships/slideLayout" Target="../slideLayouts/slideLayout154.xml"/><Relationship Id="rId12" Type="http://schemas.openxmlformats.org/officeDocument/2006/relationships/theme" Target="../theme/theme14.xml"/><Relationship Id="rId13" Type="http://schemas.openxmlformats.org/officeDocument/2006/relationships/image" Target="../media/image16.jpe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image" Target="../media/image21.png"/><Relationship Id="rId19" Type="http://schemas.openxmlformats.org/officeDocument/2006/relationships/image" Target="../media/image22.png"/><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63.xml"/><Relationship Id="rId20" Type="http://schemas.openxmlformats.org/officeDocument/2006/relationships/image" Target="../media/image23.png"/><Relationship Id="rId21" Type="http://schemas.openxmlformats.org/officeDocument/2006/relationships/image" Target="../media/image24.png"/><Relationship Id="rId10" Type="http://schemas.openxmlformats.org/officeDocument/2006/relationships/slideLayout" Target="../slideLayouts/slideLayout164.xml"/><Relationship Id="rId11" Type="http://schemas.openxmlformats.org/officeDocument/2006/relationships/slideLayout" Target="../slideLayouts/slideLayout165.xml"/><Relationship Id="rId12" Type="http://schemas.openxmlformats.org/officeDocument/2006/relationships/theme" Target="../theme/theme15.xml"/><Relationship Id="rId13" Type="http://schemas.openxmlformats.org/officeDocument/2006/relationships/image" Target="../media/image16.jpeg"/><Relationship Id="rId14" Type="http://schemas.openxmlformats.org/officeDocument/2006/relationships/image" Target="../media/image17.png"/><Relationship Id="rId15" Type="http://schemas.openxmlformats.org/officeDocument/2006/relationships/image" Target="../media/image18.png"/><Relationship Id="rId16" Type="http://schemas.openxmlformats.org/officeDocument/2006/relationships/image" Target="../media/image19.png"/><Relationship Id="rId17" Type="http://schemas.openxmlformats.org/officeDocument/2006/relationships/image" Target="../media/image20.png"/><Relationship Id="rId18" Type="http://schemas.openxmlformats.org/officeDocument/2006/relationships/image" Target="../media/image21.png"/><Relationship Id="rId19" Type="http://schemas.openxmlformats.org/officeDocument/2006/relationships/image" Target="../media/image22.png"/><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74.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175.xml"/><Relationship Id="rId11" Type="http://schemas.openxmlformats.org/officeDocument/2006/relationships/slideLayout" Target="../slideLayouts/slideLayout176.xml"/><Relationship Id="rId12" Type="http://schemas.openxmlformats.org/officeDocument/2006/relationships/theme" Target="../theme/theme16.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185.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186.xml"/><Relationship Id="rId11" Type="http://schemas.openxmlformats.org/officeDocument/2006/relationships/slideLayout" Target="../slideLayouts/slideLayout187.xml"/><Relationship Id="rId12" Type="http://schemas.openxmlformats.org/officeDocument/2006/relationships/theme" Target="../theme/theme17.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196.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197.xml"/><Relationship Id="rId11" Type="http://schemas.openxmlformats.org/officeDocument/2006/relationships/slideLayout" Target="../slideLayouts/slideLayout198.xml"/><Relationship Id="rId12" Type="http://schemas.openxmlformats.org/officeDocument/2006/relationships/theme" Target="../theme/theme18.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s>
</file>

<file path=ppt/slideMasters/_rels/slideMaster19.xml.rels><?xml version="1.0" encoding="UTF-8" standalone="yes"?>
<Relationships xmlns="http://schemas.openxmlformats.org/package/2006/relationships"><Relationship Id="rId9" Type="http://schemas.openxmlformats.org/officeDocument/2006/relationships/slideLayout" Target="../slideLayouts/slideLayout207.xml"/><Relationship Id="rId20" Type="http://schemas.openxmlformats.org/officeDocument/2006/relationships/image" Target="../media/image9.png"/><Relationship Id="rId21" Type="http://schemas.openxmlformats.org/officeDocument/2006/relationships/image" Target="../media/image10.png"/><Relationship Id="rId10" Type="http://schemas.openxmlformats.org/officeDocument/2006/relationships/slideLayout" Target="../slideLayouts/slideLayout208.xml"/><Relationship Id="rId11" Type="http://schemas.openxmlformats.org/officeDocument/2006/relationships/slideLayout" Target="../slideLayouts/slideLayout209.xml"/><Relationship Id="rId12" Type="http://schemas.openxmlformats.org/officeDocument/2006/relationships/theme" Target="../theme/theme19.xml"/><Relationship Id="rId13" Type="http://schemas.openxmlformats.org/officeDocument/2006/relationships/image" Target="../media/image2.jpeg"/><Relationship Id="rId14" Type="http://schemas.openxmlformats.org/officeDocument/2006/relationships/image" Target="../media/image3.png"/><Relationship Id="rId15" Type="http://schemas.openxmlformats.org/officeDocument/2006/relationships/image" Target="../media/image4.png"/><Relationship Id="rId16" Type="http://schemas.openxmlformats.org/officeDocument/2006/relationships/image" Target="../media/image5.png"/><Relationship Id="rId17" Type="http://schemas.openxmlformats.org/officeDocument/2006/relationships/image" Target="../media/image6.png"/><Relationship Id="rId18" Type="http://schemas.openxmlformats.org/officeDocument/2006/relationships/image" Target="../media/image7.png"/><Relationship Id="rId19" Type="http://schemas.openxmlformats.org/officeDocument/2006/relationships/image" Target="../media/image8.png"/><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5" name="Group 1"/>
          <p:cNvGrpSpPr>
            <a:grpSpLocks/>
          </p:cNvGrpSpPr>
          <p:nvPr/>
        </p:nvGrpSpPr>
        <p:grpSpPr bwMode="auto">
          <a:xfrm>
            <a:off x="495300" y="444500"/>
            <a:ext cx="12014200" cy="8890000"/>
            <a:chOff x="0" y="0"/>
            <a:chExt cx="7568" cy="5600"/>
          </a:xfrm>
        </p:grpSpPr>
        <p:pic>
          <p:nvPicPr>
            <p:cNvPr id="1026"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7"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8"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9"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30"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31"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32"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33"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1034" name="Group 10"/>
          <p:cNvGrpSpPr>
            <a:grpSpLocks/>
          </p:cNvGrpSpPr>
          <p:nvPr/>
        </p:nvGrpSpPr>
        <p:grpSpPr bwMode="auto">
          <a:xfrm>
            <a:off x="342900" y="355600"/>
            <a:ext cx="12319000" cy="9271000"/>
            <a:chOff x="0" y="0"/>
            <a:chExt cx="7760" cy="5840"/>
          </a:xfrm>
        </p:grpSpPr>
        <p:pic>
          <p:nvPicPr>
            <p:cNvPr id="1035"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36"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7700" y="647700"/>
            <a:ext cx="11747500" cy="847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xmlns:p14="http://schemas.microsoft.com/office/powerpoint/2010/main"/>
  <p:txStyles>
    <p:titleStyle>
      <a:lvl1pPr algn="l" rtl="0" fontAlgn="base">
        <a:lnSpc>
          <a:spcPct val="90000"/>
        </a:lnSpc>
        <a:spcBef>
          <a:spcPct val="0"/>
        </a:spcBef>
        <a:spcAft>
          <a:spcPct val="0"/>
        </a:spcAft>
        <a:defRPr sz="7200">
          <a:solidFill>
            <a:schemeClr val="tx1"/>
          </a:solidFill>
          <a:latin typeface="+mj-lt"/>
          <a:ea typeface="+mj-ea"/>
          <a:cs typeface="+mj-cs"/>
          <a:sym typeface="Georgia" charset="0"/>
        </a:defRPr>
      </a:lvl1pPr>
      <a:lvl2pPr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2pPr>
      <a:lvl3pPr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3pPr>
      <a:lvl4pPr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4pPr>
      <a:lvl5pPr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5pPr>
      <a:lvl6pPr marL="457200"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6pPr>
      <a:lvl7pPr marL="914400"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7pPr>
      <a:lvl8pPr marL="1371600"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8pPr>
      <a:lvl9pPr marL="1828800" algn="l" rtl="0" fontAlgn="base">
        <a:lnSpc>
          <a:spcPct val="90000"/>
        </a:lnSpc>
        <a:spcBef>
          <a:spcPct val="0"/>
        </a:spcBef>
        <a:spcAft>
          <a:spcPct val="0"/>
        </a:spcAft>
        <a:defRPr sz="7200">
          <a:solidFill>
            <a:schemeClr val="tx1"/>
          </a:solidFill>
          <a:latin typeface="Georgia" charset="0"/>
          <a:ea typeface="ヒラギノ明朝 ProN W3" charset="0"/>
          <a:cs typeface="ヒラギノ明朝 ProN W3" charset="0"/>
          <a:sym typeface="Georgia" charset="0"/>
        </a:defRPr>
      </a:lvl9pPr>
    </p:titleStyle>
    <p:bodyStyle>
      <a:lvl1pPr marL="3556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1pPr>
      <a:lvl2pPr marL="8001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2pPr>
      <a:lvl3pPr marL="12446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3pPr>
      <a:lvl4pPr marL="16891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4pPr>
      <a:lvl5pPr marL="21336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5pPr>
      <a:lvl6pPr marL="25908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6pPr>
      <a:lvl7pPr marL="30480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7pPr>
      <a:lvl8pPr marL="35052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8pPr>
      <a:lvl9pPr marL="3962400" indent="-355600" algn="l" rtl="0" fontAlgn="base">
        <a:lnSpc>
          <a:spcPct val="120000"/>
        </a:lnSpc>
        <a:spcBef>
          <a:spcPts val="5200"/>
        </a:spcBef>
        <a:spcAft>
          <a:spcPct val="0"/>
        </a:spcAft>
        <a:buSzPct val="62000"/>
        <a:buChar char="•"/>
        <a:defRPr sz="3600">
          <a:solidFill>
            <a:schemeClr val="tx1"/>
          </a:solidFill>
          <a:latin typeface="+mn-lt"/>
          <a:ea typeface="+mn-ea"/>
          <a:cs typeface="+mn-cs"/>
          <a:sym typeface="Georgi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p:cNvSpPr>
            <a:spLocks noChangeArrowheads="1"/>
          </p:cNvSpPr>
          <p:nvPr>
            <p:ph type="title"/>
          </p:nvPr>
        </p:nvSpPr>
        <p:spPr bwMode="auto">
          <a:xfrm>
            <a:off x="825500" y="7137400"/>
            <a:ext cx="11353800" cy="1181100"/>
          </a:xfrm>
          <a:prstGeom prst="rect">
            <a:avLst/>
          </a:prstGeom>
          <a:noFill/>
          <a:ln>
            <a:noFill/>
          </a:ln>
          <a:effectLst>
            <a:outerShdw blurRad="12700" dist="25399" dir="16200000" algn="ctr" rotWithShape="0">
              <a:schemeClr val="bg2">
                <a:alpha val="29999"/>
              </a:schemeClr>
            </a:outerShdw>
          </a:effectLst>
          <a:extLst>
            <a:ext uri="{909E8E84-426E-40dd-AFC4-6F175D3DCCD1}">
              <a14:hiddenFill xmlns:a14="http://schemas.microsoft.com/office/drawing/2010/main">
                <a:solidFill>
                  <a:srgbClr val="FFFFFF">
                    <a:alpha val="93999"/>
                  </a:srgbClr>
                </a:solidFill>
              </a14:hiddenFill>
            </a:ext>
            <a:ext uri="{91240B29-F687-4f45-9708-019B960494DF}">
              <a14:hiddenLine xmlns:a14="http://schemas.microsoft.com/office/drawing/2010/main" w="12700">
                <a:solidFill>
                  <a:srgbClr val="000000">
                    <a:alpha val="93999"/>
                  </a:srgbClr>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b" anchorCtr="0" compatLnSpc="1">
            <a:prstTxWarp prst="textNoShape">
              <a:avLst/>
            </a:prstTxWarp>
          </a:bodyPr>
          <a:lstStyle/>
          <a:p>
            <a:pPr lvl="0"/>
            <a:r>
              <a:rPr lang="en-US">
                <a:sym typeface="Georgia" charset="0"/>
              </a:rPr>
              <a:t>Click to edit Master title style</a:t>
            </a:r>
          </a:p>
        </p:txBody>
      </p:sp>
      <p:sp>
        <p:nvSpPr>
          <p:cNvPr id="3074" name="Rectangle 2"/>
          <p:cNvSpPr>
            <a:spLocks noChangeArrowheads="1"/>
          </p:cNvSpPr>
          <p:nvPr>
            <p:ph type="body" idx="1"/>
          </p:nvPr>
        </p:nvSpPr>
        <p:spPr bwMode="auto">
          <a:xfrm>
            <a:off x="825500" y="8305800"/>
            <a:ext cx="11353800" cy="889000"/>
          </a:xfrm>
          <a:prstGeom prst="rect">
            <a:avLst/>
          </a:prstGeom>
          <a:noFill/>
          <a:ln>
            <a:noFill/>
          </a:ln>
          <a:effectLst>
            <a:outerShdw blurRad="12700" dist="25399" dir="16200000" algn="ctr" rotWithShape="0">
              <a:schemeClr val="bg2">
                <a:alpha val="29999"/>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xmlns:p14="http://schemas.microsoft.com/office/powerpoint/2010/main"/>
  <p:txStyles>
    <p:titleStyle>
      <a:lvl1pPr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mj-lt"/>
          <a:ea typeface="+mj-ea"/>
          <a:cs typeface="+mj-cs"/>
          <a:sym typeface="Georgia" charset="0"/>
        </a:defRPr>
      </a:lvl1pPr>
      <a:lvl2pPr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2pPr>
      <a:lvl3pPr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3pPr>
      <a:lvl4pPr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4pPr>
      <a:lvl5pPr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5pPr>
      <a:lvl6pPr marL="457200"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6pPr>
      <a:lvl7pPr marL="914400"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7pPr>
      <a:lvl8pPr marL="1371600"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8pPr>
      <a:lvl9pPr marL="1828800" algn="ctr" rtl="0" fontAlgn="base">
        <a:lnSpc>
          <a:spcPct val="90000"/>
        </a:lnSpc>
        <a:spcBef>
          <a:spcPct val="0"/>
        </a:spcBef>
        <a:spcAft>
          <a:spcPct val="0"/>
        </a:spcAft>
        <a:defRPr sz="7800">
          <a:solidFill>
            <a:srgbClr val="FAF7E0"/>
          </a:solidFill>
          <a:effectLst>
            <a:outerShdw blurRad="38100" dist="38100" dir="2700000" algn="tl">
              <a:srgbClr val="000000"/>
            </a:outerShdw>
          </a:effectLst>
          <a:latin typeface="Georgia" charset="0"/>
          <a:ea typeface="ヒラギノ明朝 ProN W3" charset="0"/>
          <a:cs typeface="ヒラギノ明朝 ProN W3" charset="0"/>
          <a:sym typeface="Georgia" charset="0"/>
        </a:defRPr>
      </a:lvl9pPr>
    </p:titleStyle>
    <p:bodyStyle>
      <a:lvl1pPr algn="ctr" rtl="0" fontAlgn="base">
        <a:lnSpc>
          <a:spcPct val="120000"/>
        </a:lnSpc>
        <a:spcBef>
          <a:spcPct val="0"/>
        </a:spcBef>
        <a:spcAft>
          <a:spcPct val="0"/>
        </a:spcAft>
        <a:defRPr sz="4800" i="1">
          <a:solidFill>
            <a:srgbClr val="F2D99B"/>
          </a:solidFill>
          <a:latin typeface="+mn-lt"/>
          <a:ea typeface="+mn-ea"/>
          <a:cs typeface="+mn-cs"/>
          <a:sym typeface="Hoefler Text" charset="0"/>
        </a:defRPr>
      </a:lvl1pPr>
      <a:lvl2pPr algn="ctr" rtl="0" fontAlgn="base">
        <a:lnSpc>
          <a:spcPct val="120000"/>
        </a:lnSpc>
        <a:spcBef>
          <a:spcPct val="0"/>
        </a:spcBef>
        <a:spcAft>
          <a:spcPct val="0"/>
        </a:spcAft>
        <a:defRPr sz="4800" i="1">
          <a:solidFill>
            <a:srgbClr val="F2D99B"/>
          </a:solidFill>
          <a:latin typeface="+mn-lt"/>
          <a:ea typeface="+mn-ea"/>
          <a:cs typeface="+mn-cs"/>
          <a:sym typeface="Hoefler Text" charset="0"/>
        </a:defRPr>
      </a:lvl2pPr>
      <a:lvl3pPr algn="ctr" rtl="0" fontAlgn="base">
        <a:lnSpc>
          <a:spcPct val="120000"/>
        </a:lnSpc>
        <a:spcBef>
          <a:spcPct val="0"/>
        </a:spcBef>
        <a:spcAft>
          <a:spcPct val="0"/>
        </a:spcAft>
        <a:defRPr sz="4800" i="1">
          <a:solidFill>
            <a:srgbClr val="F2D99B"/>
          </a:solidFill>
          <a:latin typeface="+mn-lt"/>
          <a:ea typeface="+mn-ea"/>
          <a:cs typeface="+mn-cs"/>
          <a:sym typeface="Hoefler Text" charset="0"/>
        </a:defRPr>
      </a:lvl3pPr>
      <a:lvl4pPr algn="ctr" rtl="0" fontAlgn="base">
        <a:lnSpc>
          <a:spcPct val="120000"/>
        </a:lnSpc>
        <a:spcBef>
          <a:spcPct val="0"/>
        </a:spcBef>
        <a:spcAft>
          <a:spcPct val="0"/>
        </a:spcAft>
        <a:defRPr sz="4800" i="1">
          <a:solidFill>
            <a:srgbClr val="F2D99B"/>
          </a:solidFill>
          <a:latin typeface="+mn-lt"/>
          <a:ea typeface="+mn-ea"/>
          <a:cs typeface="+mn-cs"/>
          <a:sym typeface="Hoefler Text" charset="0"/>
        </a:defRPr>
      </a:lvl4pPr>
      <a:lvl5pPr algn="ctr" rtl="0" fontAlgn="base">
        <a:lnSpc>
          <a:spcPct val="120000"/>
        </a:lnSpc>
        <a:spcBef>
          <a:spcPct val="0"/>
        </a:spcBef>
        <a:spcAft>
          <a:spcPct val="0"/>
        </a:spcAft>
        <a:defRPr sz="4800" i="1">
          <a:solidFill>
            <a:srgbClr val="F2D99B"/>
          </a:solidFill>
          <a:latin typeface="+mn-lt"/>
          <a:ea typeface="+mn-ea"/>
          <a:cs typeface="+mn-cs"/>
          <a:sym typeface="Hoefler Text" charset="0"/>
        </a:defRPr>
      </a:lvl5pPr>
      <a:lvl6pPr marL="457200" algn="ctr" rtl="0" fontAlgn="base">
        <a:lnSpc>
          <a:spcPct val="120000"/>
        </a:lnSpc>
        <a:spcBef>
          <a:spcPct val="0"/>
        </a:spcBef>
        <a:spcAft>
          <a:spcPct val="0"/>
        </a:spcAft>
        <a:defRPr sz="4800" i="1">
          <a:solidFill>
            <a:srgbClr val="F2D99B"/>
          </a:solidFill>
          <a:latin typeface="+mn-lt"/>
          <a:ea typeface="+mn-ea"/>
          <a:cs typeface="+mn-cs"/>
          <a:sym typeface="Hoefler Text" charset="0"/>
        </a:defRPr>
      </a:lvl6pPr>
      <a:lvl7pPr marL="914400" algn="ctr" rtl="0" fontAlgn="base">
        <a:lnSpc>
          <a:spcPct val="120000"/>
        </a:lnSpc>
        <a:spcBef>
          <a:spcPct val="0"/>
        </a:spcBef>
        <a:spcAft>
          <a:spcPct val="0"/>
        </a:spcAft>
        <a:defRPr sz="4800" i="1">
          <a:solidFill>
            <a:srgbClr val="F2D99B"/>
          </a:solidFill>
          <a:latin typeface="+mn-lt"/>
          <a:ea typeface="+mn-ea"/>
          <a:cs typeface="+mn-cs"/>
          <a:sym typeface="Hoefler Text" charset="0"/>
        </a:defRPr>
      </a:lvl7pPr>
      <a:lvl8pPr marL="1371600" algn="ctr" rtl="0" fontAlgn="base">
        <a:lnSpc>
          <a:spcPct val="120000"/>
        </a:lnSpc>
        <a:spcBef>
          <a:spcPct val="0"/>
        </a:spcBef>
        <a:spcAft>
          <a:spcPct val="0"/>
        </a:spcAft>
        <a:defRPr sz="4800" i="1">
          <a:solidFill>
            <a:srgbClr val="F2D99B"/>
          </a:solidFill>
          <a:latin typeface="+mn-lt"/>
          <a:ea typeface="+mn-ea"/>
          <a:cs typeface="+mn-cs"/>
          <a:sym typeface="Hoefler Text" charset="0"/>
        </a:defRPr>
      </a:lvl8pPr>
      <a:lvl9pPr marL="1828800" algn="ctr" rtl="0" fontAlgn="base">
        <a:lnSpc>
          <a:spcPct val="120000"/>
        </a:lnSpc>
        <a:spcBef>
          <a:spcPct val="0"/>
        </a:spcBef>
        <a:spcAft>
          <a:spcPct val="0"/>
        </a:spcAft>
        <a:defRPr sz="4800" i="1">
          <a:solidFill>
            <a:srgbClr val="F2D99B"/>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097" name="Group 1"/>
          <p:cNvGrpSpPr>
            <a:grpSpLocks/>
          </p:cNvGrpSpPr>
          <p:nvPr/>
        </p:nvGrpSpPr>
        <p:grpSpPr bwMode="auto">
          <a:xfrm>
            <a:off x="495300" y="444500"/>
            <a:ext cx="12014200" cy="8890000"/>
            <a:chOff x="0" y="0"/>
            <a:chExt cx="7568" cy="5600"/>
          </a:xfrm>
        </p:grpSpPr>
        <p:pic>
          <p:nvPicPr>
            <p:cNvPr id="4098"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099"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0"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1"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2"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3"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4"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105"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4106"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4107" name="Rectangle 11"/>
          <p:cNvSpPr>
            <a:spLocks noChangeArrowheads="1"/>
          </p:cNvSpPr>
          <p:nvPr>
            <p:ph type="body" idx="1"/>
          </p:nvPr>
        </p:nvSpPr>
        <p:spPr bwMode="auto">
          <a:xfrm>
            <a:off x="6756400" y="2794000"/>
            <a:ext cx="5207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5121" name="Group 1"/>
          <p:cNvGrpSpPr>
            <a:grpSpLocks/>
          </p:cNvGrpSpPr>
          <p:nvPr/>
        </p:nvGrpSpPr>
        <p:grpSpPr bwMode="auto">
          <a:xfrm>
            <a:off x="495300" y="444500"/>
            <a:ext cx="12014200" cy="8890000"/>
            <a:chOff x="0" y="0"/>
            <a:chExt cx="7568" cy="5600"/>
          </a:xfrm>
        </p:grpSpPr>
        <p:pic>
          <p:nvPicPr>
            <p:cNvPr id="5122"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3"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4"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5"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6"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7"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8"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9"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5130"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5" name="Group 1"/>
          <p:cNvGrpSpPr>
            <a:grpSpLocks/>
          </p:cNvGrpSpPr>
          <p:nvPr/>
        </p:nvGrpSpPr>
        <p:grpSpPr bwMode="auto">
          <a:xfrm>
            <a:off x="495300" y="444500"/>
            <a:ext cx="12014200" cy="8890000"/>
            <a:chOff x="0" y="0"/>
            <a:chExt cx="7568" cy="5600"/>
          </a:xfrm>
        </p:grpSpPr>
        <p:pic>
          <p:nvPicPr>
            <p:cNvPr id="6146"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47"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48"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49"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50"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51"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52"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53"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7169" name="Group 1"/>
          <p:cNvGrpSpPr>
            <a:grpSpLocks/>
          </p:cNvGrpSpPr>
          <p:nvPr/>
        </p:nvGrpSpPr>
        <p:grpSpPr bwMode="auto">
          <a:xfrm>
            <a:off x="495300" y="444500"/>
            <a:ext cx="12014200" cy="8890000"/>
            <a:chOff x="0" y="0"/>
            <a:chExt cx="7568" cy="5600"/>
          </a:xfrm>
        </p:grpSpPr>
        <p:pic>
          <p:nvPicPr>
            <p:cNvPr id="7170"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1"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2"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3"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4"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5"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6"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77"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7178"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7179" name="Rectangle 11"/>
          <p:cNvSpPr>
            <a:spLocks noChangeArrowheads="1"/>
          </p:cNvSpPr>
          <p:nvPr>
            <p:ph type="body" idx="1"/>
          </p:nvPr>
        </p:nvSpPr>
        <p:spPr bwMode="auto">
          <a:xfrm>
            <a:off x="1041400" y="2794000"/>
            <a:ext cx="10922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8193" name="Group 1"/>
          <p:cNvGrpSpPr>
            <a:grpSpLocks/>
          </p:cNvGrpSpPr>
          <p:nvPr/>
        </p:nvGrpSpPr>
        <p:grpSpPr bwMode="auto">
          <a:xfrm>
            <a:off x="495300" y="444500"/>
            <a:ext cx="12014200" cy="8890000"/>
            <a:chOff x="0" y="0"/>
            <a:chExt cx="7568" cy="5600"/>
          </a:xfrm>
        </p:grpSpPr>
        <p:pic>
          <p:nvPicPr>
            <p:cNvPr id="8194"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195"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196"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197"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198"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199"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200"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201"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8202" name="Group 10"/>
          <p:cNvGrpSpPr>
            <a:grpSpLocks/>
          </p:cNvGrpSpPr>
          <p:nvPr/>
        </p:nvGrpSpPr>
        <p:grpSpPr bwMode="auto">
          <a:xfrm>
            <a:off x="342900" y="355600"/>
            <a:ext cx="12319000" cy="9271000"/>
            <a:chOff x="0" y="0"/>
            <a:chExt cx="7760" cy="5840"/>
          </a:xfrm>
        </p:grpSpPr>
        <p:pic>
          <p:nvPicPr>
            <p:cNvPr id="8203"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8204"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9217" name="Group 1"/>
          <p:cNvGrpSpPr>
            <a:grpSpLocks/>
          </p:cNvGrpSpPr>
          <p:nvPr/>
        </p:nvGrpSpPr>
        <p:grpSpPr bwMode="auto">
          <a:xfrm>
            <a:off x="495300" y="444500"/>
            <a:ext cx="12014200" cy="8890000"/>
            <a:chOff x="0" y="0"/>
            <a:chExt cx="7568" cy="5600"/>
          </a:xfrm>
        </p:grpSpPr>
        <p:pic>
          <p:nvPicPr>
            <p:cNvPr id="9218"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19"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0"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1"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2"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3"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4"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5"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9226" name="Group 10"/>
          <p:cNvGrpSpPr>
            <a:grpSpLocks/>
          </p:cNvGrpSpPr>
          <p:nvPr/>
        </p:nvGrpSpPr>
        <p:grpSpPr bwMode="auto">
          <a:xfrm>
            <a:off x="342900" y="355600"/>
            <a:ext cx="12319000" cy="9271000"/>
            <a:chOff x="0" y="0"/>
            <a:chExt cx="7760" cy="5840"/>
          </a:xfrm>
        </p:grpSpPr>
        <p:pic>
          <p:nvPicPr>
            <p:cNvPr id="9227"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228"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41" name="Group 1"/>
          <p:cNvGrpSpPr>
            <a:grpSpLocks/>
          </p:cNvGrpSpPr>
          <p:nvPr/>
        </p:nvGrpSpPr>
        <p:grpSpPr bwMode="auto">
          <a:xfrm>
            <a:off x="495300" y="444500"/>
            <a:ext cx="12014200" cy="8890000"/>
            <a:chOff x="0" y="0"/>
            <a:chExt cx="7568" cy="5600"/>
          </a:xfrm>
        </p:grpSpPr>
        <p:pic>
          <p:nvPicPr>
            <p:cNvPr id="10242"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3"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4"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5"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6"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7"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8"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49"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10250" name="Group 10"/>
          <p:cNvGrpSpPr>
            <a:grpSpLocks/>
          </p:cNvGrpSpPr>
          <p:nvPr/>
        </p:nvGrpSpPr>
        <p:grpSpPr bwMode="auto">
          <a:xfrm>
            <a:off x="342900" y="355600"/>
            <a:ext cx="12319000" cy="9271000"/>
            <a:chOff x="0" y="0"/>
            <a:chExt cx="7760" cy="5840"/>
          </a:xfrm>
        </p:grpSpPr>
        <p:pic>
          <p:nvPicPr>
            <p:cNvPr id="10251"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252"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901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346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907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235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92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149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606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64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1265" name="Group 1"/>
          <p:cNvGrpSpPr>
            <a:grpSpLocks/>
          </p:cNvGrpSpPr>
          <p:nvPr/>
        </p:nvGrpSpPr>
        <p:grpSpPr bwMode="auto">
          <a:xfrm>
            <a:off x="495300" y="444500"/>
            <a:ext cx="12014200" cy="8877300"/>
            <a:chOff x="0" y="0"/>
            <a:chExt cx="7568" cy="5592"/>
          </a:xfrm>
        </p:grpSpPr>
        <p:pic>
          <p:nvPicPr>
            <p:cNvPr id="11266"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67"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68"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69"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70"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08"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71"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72"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32"/>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1273"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1274" name="Rectangle 10"/>
          <p:cNvSpPr>
            <a:spLocks noChangeArrowheads="1"/>
          </p:cNvSpPr>
          <p:nvPr>
            <p:ph type="title"/>
          </p:nvPr>
        </p:nvSpPr>
        <p:spPr bwMode="auto">
          <a:xfrm>
            <a:off x="1041400" y="2959100"/>
            <a:ext cx="10922000" cy="383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ransition xmlns:p14="http://schemas.microsoft.com/office/powerpoint/2010/main"/>
  <p:txStyles>
    <p:titleStyle>
      <a:lvl1pPr algn="ctr" rtl="0" fontAlgn="base">
        <a:spcBef>
          <a:spcPct val="0"/>
        </a:spcBef>
        <a:spcAft>
          <a:spcPct val="0"/>
        </a:spcAft>
        <a:defRPr sz="8000">
          <a:solidFill>
            <a:srgbClr val="A47F52"/>
          </a:solidFill>
          <a:effectLst>
            <a:outerShdw blurRad="38100" dist="38100" dir="2700000" algn="tl">
              <a:srgbClr val="000000"/>
            </a:outerShdw>
          </a:effectLst>
          <a:latin typeface="+mj-lt"/>
          <a:ea typeface="+mj-ea"/>
          <a:cs typeface="+mj-cs"/>
          <a:sym typeface="Hoefler Text" charset="0"/>
        </a:defRPr>
      </a:lvl1pPr>
      <a:lvl2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9pPr>
    </p:titleStyle>
    <p:bodyStyle>
      <a:lvl1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1pPr>
      <a:lvl2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2pPr>
      <a:lvl3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3pPr>
      <a:lvl4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4pPr>
      <a:lvl5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5pPr>
      <a:lvl6pPr marL="4572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6pPr>
      <a:lvl7pPr marL="9144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7pPr>
      <a:lvl8pPr marL="13716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8pPr>
      <a:lvl9pPr marL="18288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2289" name="Group 1"/>
          <p:cNvGrpSpPr>
            <a:grpSpLocks/>
          </p:cNvGrpSpPr>
          <p:nvPr/>
        </p:nvGrpSpPr>
        <p:grpSpPr bwMode="auto">
          <a:xfrm>
            <a:off x="495300" y="444500"/>
            <a:ext cx="12014200" cy="8877300"/>
            <a:chOff x="0" y="0"/>
            <a:chExt cx="7568" cy="5592"/>
          </a:xfrm>
        </p:grpSpPr>
        <p:pic>
          <p:nvPicPr>
            <p:cNvPr id="12290"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1"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2"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3"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4"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08"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5"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6"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32"/>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297"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12298" name="Group 10"/>
          <p:cNvGrpSpPr>
            <a:grpSpLocks/>
          </p:cNvGrpSpPr>
          <p:nvPr/>
        </p:nvGrpSpPr>
        <p:grpSpPr bwMode="auto">
          <a:xfrm>
            <a:off x="342900" y="850900"/>
            <a:ext cx="12319000" cy="5448300"/>
            <a:chOff x="0" y="0"/>
            <a:chExt cx="7760" cy="3432"/>
          </a:xfrm>
        </p:grpSpPr>
        <p:pic>
          <p:nvPicPr>
            <p:cNvPr id="12299"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2300"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2301" name="Rectangle 13"/>
          <p:cNvSpPr>
            <a:spLocks noChangeArrowheads="1"/>
          </p:cNvSpPr>
          <p:nvPr>
            <p:ph type="title"/>
          </p:nvPr>
        </p:nvSpPr>
        <p:spPr bwMode="auto">
          <a:xfrm>
            <a:off x="1041400" y="6324600"/>
            <a:ext cx="10922000" cy="151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12302" name="Rectangle 14"/>
          <p:cNvSpPr>
            <a:spLocks noChangeArrowheads="1"/>
          </p:cNvSpPr>
          <p:nvPr>
            <p:ph type="body" idx="1"/>
          </p:nvPr>
        </p:nvSpPr>
        <p:spPr bwMode="auto">
          <a:xfrm>
            <a:off x="1041400" y="7823200"/>
            <a:ext cx="10922000"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ransition xmlns:p14="http://schemas.microsoft.com/office/powerpoint/2010/main"/>
  <p:txStyles>
    <p:titleStyle>
      <a:lvl1pPr algn="ctr" rtl="0" fontAlgn="base">
        <a:spcBef>
          <a:spcPct val="0"/>
        </a:spcBef>
        <a:spcAft>
          <a:spcPct val="0"/>
        </a:spcAft>
        <a:defRPr sz="8000">
          <a:solidFill>
            <a:srgbClr val="A47F52"/>
          </a:solidFill>
          <a:effectLst>
            <a:outerShdw blurRad="38100" dist="38100" dir="2700000" algn="tl">
              <a:srgbClr val="000000"/>
            </a:outerShdw>
          </a:effectLst>
          <a:latin typeface="+mj-lt"/>
          <a:ea typeface="+mj-ea"/>
          <a:cs typeface="+mj-cs"/>
          <a:sym typeface="Hoefler Text" charset="0"/>
        </a:defRPr>
      </a:lvl1pPr>
      <a:lvl2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9pPr>
    </p:titleStyle>
    <p:bodyStyle>
      <a:lvl1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1pPr>
      <a:lvl2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2pPr>
      <a:lvl3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3pPr>
      <a:lvl4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4pPr>
      <a:lvl5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5pPr>
      <a:lvl6pPr marL="4572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6pPr>
      <a:lvl7pPr marL="9144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7pPr>
      <a:lvl8pPr marL="13716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8pPr>
      <a:lvl9pPr marL="18288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3313" name="Group 1"/>
          <p:cNvGrpSpPr>
            <a:grpSpLocks/>
          </p:cNvGrpSpPr>
          <p:nvPr/>
        </p:nvGrpSpPr>
        <p:grpSpPr bwMode="auto">
          <a:xfrm>
            <a:off x="495300" y="444500"/>
            <a:ext cx="12014200" cy="8877300"/>
            <a:chOff x="0" y="0"/>
            <a:chExt cx="7568" cy="5592"/>
          </a:xfrm>
        </p:grpSpPr>
        <p:pic>
          <p:nvPicPr>
            <p:cNvPr id="13314"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15"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16"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17"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18"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08"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19"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20"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32"/>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3321"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3322" name="Rectangle 10"/>
          <p:cNvSpPr>
            <a:spLocks noChangeArrowheads="1"/>
          </p:cNvSpPr>
          <p:nvPr>
            <p:ph type="title"/>
          </p:nvPr>
        </p:nvSpPr>
        <p:spPr bwMode="auto">
          <a:xfrm>
            <a:off x="1041400" y="2247900"/>
            <a:ext cx="5461000" cy="273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b" anchorCtr="0" compatLnSpc="1">
            <a:prstTxWarp prst="textNoShape">
              <a:avLst/>
            </a:prstTxWarp>
          </a:bodyPr>
          <a:lstStyle/>
          <a:p>
            <a:pPr lvl="0"/>
            <a:r>
              <a:rPr lang="en-US">
                <a:sym typeface="Hoefler Text" charset="0"/>
              </a:rPr>
              <a:t>Click to edit Master title style</a:t>
            </a:r>
          </a:p>
        </p:txBody>
      </p:sp>
      <p:sp>
        <p:nvSpPr>
          <p:cNvPr id="13323" name="Rectangle 11"/>
          <p:cNvSpPr>
            <a:spLocks noChangeArrowheads="1"/>
          </p:cNvSpPr>
          <p:nvPr>
            <p:ph type="body" idx="1"/>
          </p:nvPr>
        </p:nvSpPr>
        <p:spPr bwMode="auto">
          <a:xfrm>
            <a:off x="1041400" y="4965700"/>
            <a:ext cx="5461000" cy="179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xmlns:p14="http://schemas.microsoft.com/office/powerpoint/2010/main"/>
  <p:txStyles>
    <p:titleStyle>
      <a:lvl1pPr algn="ctr" rtl="0" fontAlgn="base">
        <a:spcBef>
          <a:spcPct val="0"/>
        </a:spcBef>
        <a:spcAft>
          <a:spcPct val="0"/>
        </a:spcAft>
        <a:defRPr sz="8000">
          <a:solidFill>
            <a:srgbClr val="A47F52"/>
          </a:solidFill>
          <a:effectLst>
            <a:outerShdw blurRad="38100" dist="38100" dir="2700000" algn="tl">
              <a:srgbClr val="000000"/>
            </a:outerShdw>
          </a:effectLst>
          <a:latin typeface="+mj-lt"/>
          <a:ea typeface="+mj-ea"/>
          <a:cs typeface="+mj-cs"/>
          <a:sym typeface="Hoefler Text" charset="0"/>
        </a:defRPr>
      </a:lvl1pPr>
      <a:lvl2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9pPr>
    </p:titleStyle>
    <p:bodyStyle>
      <a:lvl1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1pPr>
      <a:lvl2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2pPr>
      <a:lvl3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3pPr>
      <a:lvl4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4pPr>
      <a:lvl5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5pPr>
      <a:lvl6pPr marL="4572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6pPr>
      <a:lvl7pPr marL="9144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7pPr>
      <a:lvl8pPr marL="13716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8pPr>
      <a:lvl9pPr marL="18288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4337" name="Group 1"/>
          <p:cNvGrpSpPr>
            <a:grpSpLocks/>
          </p:cNvGrpSpPr>
          <p:nvPr/>
        </p:nvGrpSpPr>
        <p:grpSpPr bwMode="auto">
          <a:xfrm>
            <a:off x="495300" y="444500"/>
            <a:ext cx="12014200" cy="8877300"/>
            <a:chOff x="0" y="0"/>
            <a:chExt cx="7568" cy="5592"/>
          </a:xfrm>
        </p:grpSpPr>
        <p:pic>
          <p:nvPicPr>
            <p:cNvPr id="14338"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39"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0"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1"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2"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08"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3"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4"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32"/>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5"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grpSp>
        <p:nvGrpSpPr>
          <p:cNvPr id="14346" name="Group 10"/>
          <p:cNvGrpSpPr>
            <a:grpSpLocks/>
          </p:cNvGrpSpPr>
          <p:nvPr/>
        </p:nvGrpSpPr>
        <p:grpSpPr bwMode="auto">
          <a:xfrm>
            <a:off x="342900" y="850900"/>
            <a:ext cx="12319000" cy="5448300"/>
            <a:chOff x="0" y="0"/>
            <a:chExt cx="7760" cy="3432"/>
          </a:xfrm>
        </p:grpSpPr>
        <p:pic>
          <p:nvPicPr>
            <p:cNvPr id="14347" name="Picture 11"/>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8" y="96"/>
              <a:ext cx="7504" cy="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4348" name="Picture 12"/>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7760" cy="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4349" name="Rectangle 13"/>
          <p:cNvSpPr>
            <a:spLocks noChangeArrowheads="1"/>
          </p:cNvSpPr>
          <p:nvPr>
            <p:ph type="title"/>
          </p:nvPr>
        </p:nvSpPr>
        <p:spPr bwMode="auto">
          <a:xfrm>
            <a:off x="1041400" y="6324600"/>
            <a:ext cx="10922000" cy="151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14350" name="Rectangle 14"/>
          <p:cNvSpPr>
            <a:spLocks noChangeArrowheads="1"/>
          </p:cNvSpPr>
          <p:nvPr>
            <p:ph type="body" idx="1"/>
          </p:nvPr>
        </p:nvSpPr>
        <p:spPr bwMode="auto">
          <a:xfrm>
            <a:off x="1041400" y="7823200"/>
            <a:ext cx="10922000"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xmlns:p14="http://schemas.microsoft.com/office/powerpoint/2010/main"/>
  <p:txStyles>
    <p:titleStyle>
      <a:lvl1pPr algn="ctr" rtl="0" fontAlgn="base">
        <a:spcBef>
          <a:spcPct val="0"/>
        </a:spcBef>
        <a:spcAft>
          <a:spcPct val="0"/>
        </a:spcAft>
        <a:defRPr sz="8000">
          <a:solidFill>
            <a:srgbClr val="A47F52"/>
          </a:solidFill>
          <a:effectLst>
            <a:outerShdw blurRad="38100" dist="38100" dir="2700000" algn="tl">
              <a:srgbClr val="000000"/>
            </a:outerShdw>
          </a:effectLst>
          <a:latin typeface="+mj-lt"/>
          <a:ea typeface="+mj-ea"/>
          <a:cs typeface="+mj-cs"/>
          <a:sym typeface="Hoefler Text" charset="0"/>
        </a:defRPr>
      </a:lvl1pPr>
      <a:lvl2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9pPr>
    </p:titleStyle>
    <p:bodyStyle>
      <a:lvl1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1pPr>
      <a:lvl2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2pPr>
      <a:lvl3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3pPr>
      <a:lvl4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4pPr>
      <a:lvl5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5pPr>
      <a:lvl6pPr marL="4572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6pPr>
      <a:lvl7pPr marL="9144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7pPr>
      <a:lvl8pPr marL="13716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8pPr>
      <a:lvl9pPr marL="18288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5361" name="Group 1"/>
          <p:cNvGrpSpPr>
            <a:grpSpLocks/>
          </p:cNvGrpSpPr>
          <p:nvPr/>
        </p:nvGrpSpPr>
        <p:grpSpPr bwMode="auto">
          <a:xfrm>
            <a:off x="495300" y="444500"/>
            <a:ext cx="12014200" cy="8877300"/>
            <a:chOff x="0" y="0"/>
            <a:chExt cx="7568" cy="5592"/>
          </a:xfrm>
        </p:grpSpPr>
        <p:pic>
          <p:nvPicPr>
            <p:cNvPr id="15362"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3"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4"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5"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6"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08" y="160"/>
              <a:ext cx="160" cy="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7"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8"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32"/>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9"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32"/>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5370" name="Rectangle 10"/>
          <p:cNvSpPr>
            <a:spLocks noChangeArrowheads="1"/>
          </p:cNvSpPr>
          <p:nvPr>
            <p:ph type="title"/>
          </p:nvPr>
        </p:nvSpPr>
        <p:spPr bwMode="auto">
          <a:xfrm>
            <a:off x="1041400" y="2209800"/>
            <a:ext cx="10922000" cy="276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b" anchorCtr="0" compatLnSpc="1">
            <a:prstTxWarp prst="textNoShape">
              <a:avLst/>
            </a:prstTxWarp>
          </a:bodyPr>
          <a:lstStyle/>
          <a:p>
            <a:pPr lvl="0"/>
            <a:r>
              <a:rPr lang="en-US">
                <a:sym typeface="Hoefler Text" charset="0"/>
              </a:rPr>
              <a:t>Click to edit Master title style</a:t>
            </a:r>
          </a:p>
        </p:txBody>
      </p:sp>
      <p:sp>
        <p:nvSpPr>
          <p:cNvPr id="15371" name="Rectangle 11"/>
          <p:cNvSpPr>
            <a:spLocks noChangeArrowheads="1"/>
          </p:cNvSpPr>
          <p:nvPr>
            <p:ph type="body" idx="1"/>
          </p:nvPr>
        </p:nvSpPr>
        <p:spPr bwMode="auto">
          <a:xfrm>
            <a:off x="1041400" y="5092700"/>
            <a:ext cx="10922000"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ransition xmlns:p14="http://schemas.microsoft.com/office/powerpoint/2010/main"/>
  <p:txStyles>
    <p:titleStyle>
      <a:lvl1pPr algn="ctr" rtl="0" fontAlgn="base">
        <a:spcBef>
          <a:spcPct val="0"/>
        </a:spcBef>
        <a:spcAft>
          <a:spcPct val="0"/>
        </a:spcAft>
        <a:defRPr sz="8000">
          <a:solidFill>
            <a:srgbClr val="A47F52"/>
          </a:solidFill>
          <a:effectLst>
            <a:outerShdw blurRad="38100" dist="38100" dir="2700000" algn="tl">
              <a:srgbClr val="000000"/>
            </a:outerShdw>
          </a:effectLst>
          <a:latin typeface="+mj-lt"/>
          <a:ea typeface="+mj-ea"/>
          <a:cs typeface="+mj-cs"/>
          <a:sym typeface="Hoefler Text" charset="0"/>
        </a:defRPr>
      </a:lvl1pPr>
      <a:lvl2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8000">
          <a:solidFill>
            <a:srgbClr val="A47F52"/>
          </a:solidFill>
          <a:effectLst>
            <a:outerShdw blurRad="38100" dist="38100" dir="2700000" algn="tl">
              <a:srgbClr val="000000"/>
            </a:outerShdw>
          </a:effectLst>
          <a:latin typeface="Hoefler Text" charset="0"/>
          <a:ea typeface="ヒラギノ明朝 ProN W3" charset="0"/>
          <a:cs typeface="ヒラギノ明朝 ProN W3" charset="0"/>
          <a:sym typeface="Hoefler Text" charset="0"/>
        </a:defRPr>
      </a:lvl9pPr>
    </p:titleStyle>
    <p:bodyStyle>
      <a:lvl1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1pPr>
      <a:lvl2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2pPr>
      <a:lvl3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3pPr>
      <a:lvl4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4pPr>
      <a:lvl5pPr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5pPr>
      <a:lvl6pPr marL="4572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6pPr>
      <a:lvl7pPr marL="9144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7pPr>
      <a:lvl8pPr marL="13716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8pPr>
      <a:lvl9pPr marL="1828800" algn="ctr" rtl="0" fontAlgn="base">
        <a:spcBef>
          <a:spcPct val="0"/>
        </a:spcBef>
        <a:spcAft>
          <a:spcPct val="0"/>
        </a:spcAft>
        <a:defRPr sz="3600">
          <a:solidFill>
            <a:schemeClr val="tx1"/>
          </a:solidFill>
          <a:effectLst>
            <a:outerShdw blurRad="38100" dist="38100" dir="2700000" algn="tl">
              <a:srgbClr val="000000"/>
            </a:outerShdw>
          </a:effectLst>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6385" name="Group 1"/>
          <p:cNvGrpSpPr>
            <a:grpSpLocks/>
          </p:cNvGrpSpPr>
          <p:nvPr/>
        </p:nvGrpSpPr>
        <p:grpSpPr bwMode="auto">
          <a:xfrm>
            <a:off x="495300" y="444500"/>
            <a:ext cx="12014200" cy="8890000"/>
            <a:chOff x="0" y="0"/>
            <a:chExt cx="7568" cy="5600"/>
          </a:xfrm>
        </p:grpSpPr>
        <p:pic>
          <p:nvPicPr>
            <p:cNvPr id="16386"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87"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88"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89"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90"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91"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92"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6393"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6394" name="Rectangle 10"/>
          <p:cNvSpPr>
            <a:spLocks noChangeArrowheads="1"/>
          </p:cNvSpPr>
          <p:nvPr>
            <p:ph type="body" idx="1"/>
          </p:nvPr>
        </p:nvSpPr>
        <p:spPr bwMode="auto">
          <a:xfrm>
            <a:off x="1041400" y="1511300"/>
            <a:ext cx="10922000" cy="673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5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7409" name="Group 1"/>
          <p:cNvGrpSpPr>
            <a:grpSpLocks/>
          </p:cNvGrpSpPr>
          <p:nvPr/>
        </p:nvGrpSpPr>
        <p:grpSpPr bwMode="auto">
          <a:xfrm>
            <a:off x="495300" y="444500"/>
            <a:ext cx="12014200" cy="8890000"/>
            <a:chOff x="0" y="0"/>
            <a:chExt cx="7568" cy="5600"/>
          </a:xfrm>
        </p:grpSpPr>
        <p:pic>
          <p:nvPicPr>
            <p:cNvPr id="17410"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1"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2"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3"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4"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5"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6"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7417"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7418"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17419" name="Rectangle 11"/>
          <p:cNvSpPr>
            <a:spLocks noChangeArrowheads="1"/>
          </p:cNvSpPr>
          <p:nvPr>
            <p:ph type="body" idx="1"/>
          </p:nvPr>
        </p:nvSpPr>
        <p:spPr bwMode="auto">
          <a:xfrm>
            <a:off x="1041400" y="2794000"/>
            <a:ext cx="10922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8433" name="Group 1"/>
          <p:cNvGrpSpPr>
            <a:grpSpLocks/>
          </p:cNvGrpSpPr>
          <p:nvPr/>
        </p:nvGrpSpPr>
        <p:grpSpPr bwMode="auto">
          <a:xfrm>
            <a:off x="495300" y="444500"/>
            <a:ext cx="12014200" cy="8890000"/>
            <a:chOff x="0" y="0"/>
            <a:chExt cx="7568" cy="5600"/>
          </a:xfrm>
        </p:grpSpPr>
        <p:pic>
          <p:nvPicPr>
            <p:cNvPr id="18434"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35"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36"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37"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38"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39"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40"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8441"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8442"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18443" name="Rectangle 11"/>
          <p:cNvSpPr>
            <a:spLocks noChangeArrowheads="1"/>
          </p:cNvSpPr>
          <p:nvPr>
            <p:ph type="body" idx="1"/>
          </p:nvPr>
        </p:nvSpPr>
        <p:spPr bwMode="auto">
          <a:xfrm>
            <a:off x="1041400" y="2794000"/>
            <a:ext cx="5207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9457" name="Group 1"/>
          <p:cNvGrpSpPr>
            <a:grpSpLocks/>
          </p:cNvGrpSpPr>
          <p:nvPr/>
        </p:nvGrpSpPr>
        <p:grpSpPr bwMode="auto">
          <a:xfrm>
            <a:off x="495300" y="444500"/>
            <a:ext cx="12014200" cy="8890000"/>
            <a:chOff x="0" y="0"/>
            <a:chExt cx="7568" cy="5600"/>
          </a:xfrm>
        </p:grpSpPr>
        <p:pic>
          <p:nvPicPr>
            <p:cNvPr id="19458" name="Picture 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59" name="Picture 3"/>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08" y="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0" name="Picture 4"/>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1" name="Picture 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8" y="160"/>
              <a:ext cx="160" cy="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2" name="Picture 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3" name="Picture 7"/>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0" y="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4" name="Picture 8"/>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0" y="5440"/>
              <a:ext cx="724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9465" name="Picture 9"/>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08" y="5440"/>
              <a:ext cx="16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sp>
        <p:nvSpPr>
          <p:cNvPr id="19466" name="Rectangle 10"/>
          <p:cNvSpPr>
            <a:spLocks noChangeArrowheads="1"/>
          </p:cNvSpPr>
          <p:nvPr>
            <p:ph type="title"/>
          </p:nvPr>
        </p:nvSpPr>
        <p:spPr bwMode="auto">
          <a:xfrm>
            <a:off x="1041400" y="533400"/>
            <a:ext cx="109220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title style</a:t>
            </a:r>
          </a:p>
        </p:txBody>
      </p:sp>
      <p:sp>
        <p:nvSpPr>
          <p:cNvPr id="19467" name="Rectangle 11"/>
          <p:cNvSpPr>
            <a:spLocks noChangeArrowheads="1"/>
          </p:cNvSpPr>
          <p:nvPr>
            <p:ph type="body" idx="1"/>
          </p:nvPr>
        </p:nvSpPr>
        <p:spPr bwMode="auto">
          <a:xfrm>
            <a:off x="1041400" y="2794000"/>
            <a:ext cx="5207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oefler Text" charset="0"/>
              </a:rPr>
              <a:t>Click to edit Master text styles</a:t>
            </a:r>
          </a:p>
          <a:p>
            <a:pPr lvl="1"/>
            <a:r>
              <a:rPr lang="en-US">
                <a:sym typeface="Hoefler Text" charset="0"/>
              </a:rPr>
              <a:t>Second level</a:t>
            </a:r>
          </a:p>
          <a:p>
            <a:pPr lvl="2"/>
            <a:r>
              <a:rPr lang="en-US">
                <a:sym typeface="Hoefler Text" charset="0"/>
              </a:rPr>
              <a:t>Third level</a:t>
            </a:r>
          </a:p>
          <a:p>
            <a:pPr lvl="3"/>
            <a:r>
              <a:rPr lang="en-US">
                <a:sym typeface="Hoefler Text" charset="0"/>
              </a:rPr>
              <a:t>Fourth level</a:t>
            </a:r>
          </a:p>
          <a:p>
            <a:pPr lvl="4"/>
            <a:r>
              <a:rPr lang="en-US">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xmlns:p14="http://schemas.microsoft.com/office/powerpoint/2010/main"/>
  <p:txStyles>
    <p:titleStyle>
      <a:lvl1pPr algn="ctr" rtl="0" fontAlgn="base">
        <a:spcBef>
          <a:spcPct val="0"/>
        </a:spcBef>
        <a:spcAft>
          <a:spcPct val="0"/>
        </a:spcAft>
        <a:defRPr sz="6800">
          <a:solidFill>
            <a:srgbClr val="613D26"/>
          </a:solidFill>
          <a:latin typeface="+mj-lt"/>
          <a:ea typeface="+mj-ea"/>
          <a:cs typeface="+mj-cs"/>
          <a:sym typeface="Hoefler Text" charset="0"/>
        </a:defRPr>
      </a:lvl1pPr>
      <a:lvl2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2pPr>
      <a:lvl3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3pPr>
      <a:lvl4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4pPr>
      <a:lvl5pPr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5pPr>
      <a:lvl6pPr marL="4572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6pPr>
      <a:lvl7pPr marL="9144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7pPr>
      <a:lvl8pPr marL="13716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8pPr>
      <a:lvl9pPr marL="1828800" algn="ctr" rtl="0" fontAlgn="base">
        <a:spcBef>
          <a:spcPct val="0"/>
        </a:spcBef>
        <a:spcAft>
          <a:spcPct val="0"/>
        </a:spcAft>
        <a:defRPr sz="6800">
          <a:solidFill>
            <a:srgbClr val="613D26"/>
          </a:solidFill>
          <a:latin typeface="Hoefler Text" charset="0"/>
          <a:ea typeface="ヒラギノ明朝 ProN W3" charset="0"/>
          <a:cs typeface="ヒラギノ明朝 ProN W3" charset="0"/>
          <a:sym typeface="Hoefler Text" charset="0"/>
        </a:defRPr>
      </a:lvl9pPr>
    </p:titleStyle>
    <p:bodyStyle>
      <a:lvl1pPr marL="457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1pPr>
      <a:lvl2pPr marL="850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2pPr>
      <a:lvl3pPr marL="1295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3pPr>
      <a:lvl4pPr marL="17399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4pPr>
      <a:lvl5pPr marL="21844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5pPr>
      <a:lvl6pPr marL="26416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6pPr>
      <a:lvl7pPr marL="30988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7pPr>
      <a:lvl8pPr marL="35560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8pPr>
      <a:lvl9pPr marL="4013200" indent="-457200" algn="l" rtl="0" fontAlgn="base">
        <a:spcBef>
          <a:spcPts val="3200"/>
        </a:spcBef>
        <a:spcAft>
          <a:spcPct val="0"/>
        </a:spcAft>
        <a:buSzPct val="80000"/>
        <a:buFont typeface="Zapf Dingbats" charset="0"/>
        <a:buChar char="❖"/>
        <a:defRPr sz="3200">
          <a:solidFill>
            <a:srgbClr val="45403A"/>
          </a:solidFill>
          <a:latin typeface="+mn-lt"/>
          <a:ea typeface="+mn-ea"/>
          <a:cs typeface="+mn-cs"/>
          <a:sym typeface="Hoefler Tex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13.xml"/><Relationship Id="rId2"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13.xml"/><Relationship Id="rId2"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13.xml"/><Relationship Id="rId2"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13.xml"/><Relationship Id="rId2" Type="http://schemas.openxmlformats.org/officeDocument/2006/relationships/image" Target="../media/image4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13.xml"/><Relationship Id="rId2"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13.xml"/><Relationship Id="rId2"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13.xml"/><Relationship Id="rId2"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13.xml"/><Relationship Id="rId2"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13.xml"/><Relationship Id="rId2" Type="http://schemas.openxmlformats.org/officeDocument/2006/relationships/image" Target="../media/image6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13.xml"/><Relationship Id="rId2"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13.xml"/><Relationship Id="rId2"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1" Type="http://schemas.openxmlformats.org/officeDocument/2006/relationships/slideLayout" Target="../slideLayouts/slideLayout13.xml"/><Relationship Id="rId2"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png"/><Relationship Id="rId1" Type="http://schemas.openxmlformats.org/officeDocument/2006/relationships/slideLayout" Target="../slideLayouts/slideLayout13.xml"/><Relationship Id="rId2"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1" Type="http://schemas.openxmlformats.org/officeDocument/2006/relationships/slideLayout" Target="../slideLayouts/slideLayout13.xml"/><Relationship Id="rId2"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1" Type="http://schemas.openxmlformats.org/officeDocument/2006/relationships/slideLayout" Target="../slideLayouts/slideLayout13.xml"/><Relationship Id="rId2" Type="http://schemas.openxmlformats.org/officeDocument/2006/relationships/image" Target="../media/image82.png"/></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13.xml"/><Relationship Id="rId2" Type="http://schemas.openxmlformats.org/officeDocument/2006/relationships/image" Target="../media/image8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s>
</file>

<file path=ppt/slides/_rels/slide31.xml.rels><?xml version="1.0" encoding="UTF-8" standalone="yes"?>
<Relationships xmlns="http://schemas.openxmlformats.org/package/2006/relationships"><Relationship Id="rId3" Type="http://schemas.openxmlformats.org/officeDocument/2006/relationships/hyperlink" Target="file://localhost/Users/carolinenichols/Pictures/iPhoto%20Library/Modified/2009/el%20salvador/P1070048.JPG" TargetMode="External"/><Relationship Id="rId4" Type="http://schemas.openxmlformats.org/officeDocument/2006/relationships/image" Target="../media/image90.png"/><Relationship Id="rId5" Type="http://schemas.openxmlformats.org/officeDocument/2006/relationships/hyperlink" Target="file://localhost/Users/carolinenichols/Pictures/iPhoto%20Library/Modified/2009/el%20salvador/P1070058.JPG" TargetMode="External"/><Relationship Id="rId6" Type="http://schemas.openxmlformats.org/officeDocument/2006/relationships/image" Target="../media/image91.png"/><Relationship Id="rId1" Type="http://schemas.openxmlformats.org/officeDocument/2006/relationships/slideLayout" Target="../slideLayouts/slideLayout13.xml"/><Relationship Id="rId2" Type="http://schemas.openxmlformats.org/officeDocument/2006/relationships/image" Target="../media/image89.png"/></Relationships>
</file>

<file path=ppt/slides/_rels/slide32.xml.rels><?xml version="1.0" encoding="UTF-8" standalone="yes"?>
<Relationships xmlns="http://schemas.openxmlformats.org/package/2006/relationships"><Relationship Id="rId3" Type="http://schemas.openxmlformats.org/officeDocument/2006/relationships/image" Target="../media/image93.png"/><Relationship Id="rId4" Type="http://schemas.openxmlformats.org/officeDocument/2006/relationships/image" Target="../media/image94.png"/><Relationship Id="rId1" Type="http://schemas.openxmlformats.org/officeDocument/2006/relationships/slideLayout" Target="../slideLayouts/slideLayout13.xml"/><Relationship Id="rId2" Type="http://schemas.openxmlformats.org/officeDocument/2006/relationships/image" Target="../media/image92.png"/></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1" Type="http://schemas.openxmlformats.org/officeDocument/2006/relationships/slideLayout" Target="../slideLayouts/slideLayout13.xml"/><Relationship Id="rId2" Type="http://schemas.openxmlformats.org/officeDocument/2006/relationships/image" Target="../media/image95.png"/></Relationships>
</file>

<file path=ppt/slides/_rels/slide34.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1" Type="http://schemas.openxmlformats.org/officeDocument/2006/relationships/slideLayout" Target="../slideLayouts/slideLayout13.xml"/><Relationship Id="rId2" Type="http://schemas.openxmlformats.org/officeDocument/2006/relationships/image" Target="../media/image98.png"/></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4" Type="http://schemas.openxmlformats.org/officeDocument/2006/relationships/image" Target="../media/image103.png"/><Relationship Id="rId1" Type="http://schemas.openxmlformats.org/officeDocument/2006/relationships/slideLayout" Target="../slideLayouts/slideLayout13.xml"/><Relationship Id="rId2" Type="http://schemas.openxmlformats.org/officeDocument/2006/relationships/image" Target="../media/image10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5.png"/><Relationship Id="rId4" Type="http://schemas.openxmlformats.org/officeDocument/2006/relationships/image" Target="../media/image106.png"/><Relationship Id="rId1" Type="http://schemas.openxmlformats.org/officeDocument/2006/relationships/slideLayout" Target="../slideLayouts/slideLayout13.xml"/><Relationship Id="rId2" Type="http://schemas.openxmlformats.org/officeDocument/2006/relationships/image" Target="../media/image104.png"/></Relationships>
</file>

<file path=ppt/slides/_rels/slide38.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1" Type="http://schemas.openxmlformats.org/officeDocument/2006/relationships/slideLayout" Target="../slideLayouts/slideLayout13.xml"/><Relationship Id="rId2" Type="http://schemas.openxmlformats.org/officeDocument/2006/relationships/image" Target="../media/image10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110.jpeg"/><Relationship Id="rId3" Type="http://schemas.openxmlformats.org/officeDocument/2006/relationships/image" Target="../media/image111.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4.png"/><Relationship Id="rId1" Type="http://schemas.openxmlformats.org/officeDocument/2006/relationships/slideLayout" Target="../slideLayouts/slideLayout13.xml"/><Relationship Id="rId2" Type="http://schemas.openxmlformats.org/officeDocument/2006/relationships/image" Target="../media/image1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jpeg"/></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4" Type="http://schemas.openxmlformats.org/officeDocument/2006/relationships/image" Target="../media/image120.png"/><Relationship Id="rId1" Type="http://schemas.openxmlformats.org/officeDocument/2006/relationships/slideLayout" Target="../slideLayouts/slideLayout13.xml"/><Relationship Id="rId2" Type="http://schemas.openxmlformats.org/officeDocument/2006/relationships/image" Target="../media/image118.png"/></Relationships>
</file>

<file path=ppt/slides/_rels/slide46.xml.rels><?xml version="1.0" encoding="UTF-8" standalone="yes"?>
<Relationships xmlns="http://schemas.openxmlformats.org/package/2006/relationships"><Relationship Id="rId3" Type="http://schemas.openxmlformats.org/officeDocument/2006/relationships/image" Target="../media/image122.png"/><Relationship Id="rId4" Type="http://schemas.openxmlformats.org/officeDocument/2006/relationships/image" Target="../media/image123.png"/><Relationship Id="rId1" Type="http://schemas.openxmlformats.org/officeDocument/2006/relationships/slideLayout" Target="../slideLayouts/slideLayout13.xml"/><Relationship Id="rId2" Type="http://schemas.openxmlformats.org/officeDocument/2006/relationships/image" Target="../media/image121.png"/></Relationships>
</file>

<file path=ppt/slides/_rels/slide47.xml.rels><?xml version="1.0" encoding="UTF-8" standalone="yes"?>
<Relationships xmlns="http://schemas.openxmlformats.org/package/2006/relationships"><Relationship Id="rId3" Type="http://schemas.openxmlformats.org/officeDocument/2006/relationships/image" Target="../media/image125.png"/><Relationship Id="rId4" Type="http://schemas.openxmlformats.org/officeDocument/2006/relationships/image" Target="../media/image126.png"/><Relationship Id="rId1" Type="http://schemas.openxmlformats.org/officeDocument/2006/relationships/slideLayout" Target="../slideLayouts/slideLayout13.xml"/><Relationship Id="rId2" Type="http://schemas.openxmlformats.org/officeDocument/2006/relationships/image" Target="../media/image124.png"/></Relationships>
</file>

<file path=ppt/slides/_rels/slide48.xml.rels><?xml version="1.0" encoding="UTF-8" standalone="yes"?>
<Relationships xmlns="http://schemas.openxmlformats.org/package/2006/relationships"><Relationship Id="rId3" Type="http://schemas.openxmlformats.org/officeDocument/2006/relationships/image" Target="../media/image128.png"/><Relationship Id="rId4" Type="http://schemas.openxmlformats.org/officeDocument/2006/relationships/image" Target="../media/image129.png"/><Relationship Id="rId1" Type="http://schemas.openxmlformats.org/officeDocument/2006/relationships/slideLayout" Target="../slideLayouts/slideLayout13.xml"/><Relationship Id="rId2" Type="http://schemas.openxmlformats.org/officeDocument/2006/relationships/image" Target="../media/image127.png"/></Relationships>
</file>

<file path=ppt/slides/_rels/slide49.xml.rels><?xml version="1.0" encoding="UTF-8" standalone="yes"?>
<Relationships xmlns="http://schemas.openxmlformats.org/package/2006/relationships"><Relationship Id="rId3" Type="http://schemas.openxmlformats.org/officeDocument/2006/relationships/image" Target="../media/image131.png"/><Relationship Id="rId4" Type="http://schemas.openxmlformats.org/officeDocument/2006/relationships/image" Target="../media/image132.png"/><Relationship Id="rId5" Type="http://schemas.openxmlformats.org/officeDocument/2006/relationships/image" Target="../media/image133.jpeg"/><Relationship Id="rId1" Type="http://schemas.openxmlformats.org/officeDocument/2006/relationships/slideLayout" Target="../slideLayouts/slideLayout13.xml"/><Relationship Id="rId2" Type="http://schemas.openxmlformats.org/officeDocument/2006/relationships/image" Target="../media/image1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p:cNvPicPr>
            <a:picLocks noChangeAspect="1" noChangeArrowheads="1"/>
          </p:cNvPicPr>
          <p:nvPr/>
        </p:nvPicPr>
        <p:blipFill>
          <a:blip r:embed="rId2">
            <a:extLst>
              <a:ext uri="{28A0092B-C50C-407E-A947-70E740481C1C}">
                <a14:useLocalDpi xmlns:a14="http://schemas.microsoft.com/office/drawing/2010/main" val="0"/>
              </a:ext>
            </a:extLst>
          </a:blip>
          <a:srcRect t="1358" b="1489"/>
          <a:stretch>
            <a:fillRect/>
          </a:stretch>
        </p:blipFill>
        <p:spPr bwMode="auto">
          <a:xfrm>
            <a:off x="558800" y="527050"/>
            <a:ext cx="11887200" cy="866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
        <p:nvSpPr>
          <p:cNvPr id="20482" name="Rectangle 2"/>
          <p:cNvSpPr>
            <a:spLocks noChangeArrowheads="1"/>
          </p:cNvSpPr>
          <p:nvPr>
            <p:ph type="title"/>
          </p:nvPr>
        </p:nvSpPr>
        <p:spPr bwMode="auto">
          <a:xfrm>
            <a:off x="787400" y="-1333500"/>
            <a:ext cx="1143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0" bIns="45720" numCol="1" anchor="b" anchorCtr="0" compatLnSpc="1">
            <a:prstTxWarp prst="textNoShape">
              <a:avLst/>
            </a:prstTxWarp>
          </a:bodyPr>
          <a:lstStyle/>
          <a:p>
            <a:r>
              <a:rPr lang="en-US" sz="6400">
                <a:solidFill>
                  <a:srgbClr val="FFFFFF"/>
                </a:solidFill>
                <a:effectLst>
                  <a:outerShdw blurRad="38100" dist="38100" dir="2700000" algn="tl">
                    <a:srgbClr val="000000"/>
                  </a:outerShdw>
                </a:effectLst>
                <a:latin typeface="Baskerville" charset="0"/>
                <a:cs typeface="Baskerville" charset="0"/>
                <a:sym typeface="Baskerville" charset="0"/>
              </a:rPr>
              <a:t>Adventures on the Honduran Horizon</a:t>
            </a:r>
            <a:endParaRPr lang="en-US" sz="6400">
              <a:solidFill>
                <a:srgbClr val="FFFFFF"/>
              </a:solidFill>
              <a:effectLst>
                <a:outerShdw blurRad="38100" dist="38100" dir="2700000" algn="tl">
                  <a:srgbClr val="000000"/>
                </a:outerShdw>
              </a:effectLst>
              <a:latin typeface="Baskerville" charset="0"/>
              <a:sym typeface="Baskerville" charset="0"/>
            </a:endParaRPr>
          </a:p>
        </p:txBody>
      </p:sp>
      <p:sp>
        <p:nvSpPr>
          <p:cNvPr id="20483" name="Rectangle 3"/>
          <p:cNvSpPr>
            <a:spLocks noChangeArrowheads="1"/>
          </p:cNvSpPr>
          <p:nvPr>
            <p:ph type="body" idx="1"/>
          </p:nvPr>
        </p:nvSpPr>
        <p:spPr bwMode="auto">
          <a:xfrm>
            <a:off x="787400" y="2425700"/>
            <a:ext cx="11430000" cy="115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0" bIns="45720" numCol="1" anchor="t" anchorCtr="0" compatLnSpc="1">
            <a:prstTxWarp prst="textNoShape">
              <a:avLst/>
            </a:prstTxWarp>
          </a:bodyPr>
          <a:lstStyle/>
          <a:p>
            <a:pPr marL="0" indent="0" algn="ctr">
              <a:spcBef>
                <a:spcPct val="0"/>
              </a:spcBef>
              <a:buFont typeface="Zapf Dingbats" charset="0"/>
              <a:buNone/>
            </a:pPr>
            <a:r>
              <a:rPr lang="en-US" sz="5600">
                <a:solidFill>
                  <a:srgbClr val="FFFFFF"/>
                </a:solidFill>
              </a:rPr>
              <a:t>2010 missionary report</a:t>
            </a:r>
          </a:p>
        </p:txBody>
      </p:sp>
    </p:spTree>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p:cNvSpPr>
          <p:nvPr/>
        </p:nvSpPr>
        <p:spPr bwMode="auto">
          <a:xfrm>
            <a:off x="3733800" y="3276600"/>
            <a:ext cx="5529263"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dirty="0">
                <a:solidFill>
                  <a:schemeClr val="tx1"/>
                </a:solidFill>
                <a:latin typeface="Georgia" charset="0"/>
                <a:ea typeface="ＭＳ Ｐゴシック" charset="0"/>
                <a:cs typeface="Georgia" charset="0"/>
                <a:sym typeface="Georgia" charset="0"/>
              </a:rPr>
              <a:t>THANK YOU</a:t>
            </a:r>
          </a:p>
        </p:txBody>
      </p:sp>
      <p:sp>
        <p:nvSpPr>
          <p:cNvPr id="21506" name="Rectangle 2"/>
          <p:cNvSpPr>
            <a:spLocks/>
          </p:cNvSpPr>
          <p:nvPr/>
        </p:nvSpPr>
        <p:spPr bwMode="auto">
          <a:xfrm>
            <a:off x="1884363" y="4699000"/>
            <a:ext cx="9232900" cy="10922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50000"/>
              </a:lnSpc>
              <a:spcBef>
                <a:spcPts val="2400"/>
              </a:spcBef>
            </a:pPr>
            <a:r>
              <a:rPr lang="en-US" sz="3200" dirty="0">
                <a:solidFill>
                  <a:schemeClr val="tx1"/>
                </a:solidFill>
                <a:latin typeface="Georgia" charset="0"/>
                <a:ea typeface="ＭＳ Ｐゴシック" charset="0"/>
                <a:cs typeface="Georgia" charset="0"/>
                <a:sym typeface="Georgia" charset="0"/>
              </a:rPr>
              <a:t>I thank God every time I remember you</a:t>
            </a:r>
          </a:p>
          <a:p>
            <a:pPr>
              <a:lnSpc>
                <a:spcPct val="50000"/>
              </a:lnSpc>
              <a:spcBef>
                <a:spcPts val="2400"/>
              </a:spcBef>
            </a:pPr>
            <a:endParaRPr lang="en-US" sz="3200" dirty="0">
              <a:solidFill>
                <a:schemeClr val="tx1"/>
              </a:solidFill>
              <a:latin typeface="Georgia" charset="0"/>
              <a:ea typeface="ＭＳ Ｐゴシック" charset="0"/>
              <a:cs typeface="Georgia" charset="0"/>
              <a:sym typeface="Georgia" charset="0"/>
            </a:endParaRPr>
          </a:p>
        </p:txBody>
      </p:sp>
    </p:spTree>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253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253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355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355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457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4579"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560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560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662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662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p:cNvSpPr>
          <p:nvPr/>
        </p:nvSpPr>
        <p:spPr bwMode="auto">
          <a:xfrm>
            <a:off x="3303588" y="3276600"/>
            <a:ext cx="6389687"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year two begins</a:t>
            </a:r>
          </a:p>
        </p:txBody>
      </p:sp>
    </p:spTree>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867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867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96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9699"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85800"/>
            <a:ext cx="11595100" cy="55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174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174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277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277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p:cNvSpPr>
          <p:nvPr/>
        </p:nvSpPr>
        <p:spPr bwMode="auto">
          <a:xfrm>
            <a:off x="4178300" y="1892300"/>
            <a:ext cx="4640263"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challenges</a:t>
            </a:r>
            <a:br>
              <a:rPr lang="en-US" sz="7200">
                <a:solidFill>
                  <a:schemeClr val="tx1"/>
                </a:solidFill>
                <a:latin typeface="Georgia" charset="0"/>
                <a:ea typeface="ＭＳ Ｐゴシック" charset="0"/>
                <a:cs typeface="Georgia" charset="0"/>
                <a:sym typeface="Georgia" charset="0"/>
              </a:rPr>
            </a:br>
            <a:endParaRPr lang="en-US" sz="7200">
              <a:solidFill>
                <a:schemeClr val="tx1"/>
              </a:solidFill>
              <a:latin typeface="Georgia" charset="0"/>
              <a:ea typeface="ＭＳ Ｐゴシック" charset="0"/>
              <a:cs typeface="Georgia" charset="0"/>
              <a:sym typeface="Georgia" charset="0"/>
            </a:endParaRPr>
          </a:p>
        </p:txBody>
      </p:sp>
      <p:sp>
        <p:nvSpPr>
          <p:cNvPr id="33794" name="Rectangle 2"/>
          <p:cNvSpPr>
            <a:spLocks/>
          </p:cNvSpPr>
          <p:nvPr/>
        </p:nvSpPr>
        <p:spPr bwMode="auto">
          <a:xfrm>
            <a:off x="1884363" y="3263900"/>
            <a:ext cx="9232900" cy="32258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student relationships/discipleship</a:t>
            </a:r>
          </a:p>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interruptions/crises</a:t>
            </a:r>
          </a:p>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balance ministry/outreach involvement</a:t>
            </a:r>
          </a:p>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unity among staff/high turnover</a:t>
            </a:r>
          </a:p>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personal battles/trusting in God</a:t>
            </a:r>
            <a:r>
              <a:rPr lang="ja-JP" altLang="en-US" sz="3200">
                <a:solidFill>
                  <a:schemeClr val="tx1"/>
                </a:solidFill>
                <a:latin typeface="Arial"/>
                <a:ea typeface="ＭＳ Ｐゴシック" charset="0"/>
                <a:cs typeface="Georgia" charset="0"/>
                <a:sym typeface="Georgia" charset="0"/>
              </a:rPr>
              <a:t>’</a:t>
            </a:r>
            <a:r>
              <a:rPr lang="en-US" sz="3200">
                <a:solidFill>
                  <a:schemeClr val="tx1"/>
                </a:solidFill>
                <a:latin typeface="Georgia" charset="0"/>
                <a:ea typeface="ＭＳ Ｐゴシック" charset="0"/>
                <a:cs typeface="Georgia" charset="0"/>
                <a:sym typeface="Georgia" charset="0"/>
              </a:rPr>
              <a:t>s sovereignty</a:t>
            </a:r>
          </a:p>
          <a:p>
            <a:pPr>
              <a:lnSpc>
                <a:spcPct val="50000"/>
              </a:lnSpc>
              <a:spcBef>
                <a:spcPts val="2400"/>
              </a:spcBef>
            </a:pPr>
            <a:endParaRPr lang="en-US" sz="3200">
              <a:solidFill>
                <a:schemeClr val="tx1"/>
              </a:solidFill>
              <a:latin typeface="Georgia" charset="0"/>
              <a:ea typeface="ＭＳ Ｐゴシック" charset="0"/>
              <a:cs typeface="Georgia" charset="0"/>
              <a:sym typeface="Georgia" charset="0"/>
            </a:endParaRPr>
          </a:p>
        </p:txBody>
      </p:sp>
    </p:spTree>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p:cNvSpPr>
          <p:nvPr/>
        </p:nvSpPr>
        <p:spPr bwMode="auto">
          <a:xfrm>
            <a:off x="2011363" y="3365500"/>
            <a:ext cx="8972550"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student relationships</a:t>
            </a:r>
            <a:br>
              <a:rPr lang="en-US" sz="7200">
                <a:solidFill>
                  <a:schemeClr val="tx1"/>
                </a:solidFill>
                <a:latin typeface="Georgia" charset="0"/>
                <a:ea typeface="ＭＳ Ｐゴシック" charset="0"/>
                <a:cs typeface="Georgia" charset="0"/>
                <a:sym typeface="Georgia" charset="0"/>
              </a:rPr>
            </a:br>
            <a:endParaRPr lang="en-US" sz="7200">
              <a:solidFill>
                <a:schemeClr val="tx1"/>
              </a:solidFill>
              <a:latin typeface="Georgia" charset="0"/>
              <a:ea typeface="ＭＳ Ｐゴシック" charset="0"/>
              <a:cs typeface="Georgia" charset="0"/>
              <a:sym typeface="Georgia" charset="0"/>
            </a:endParaRPr>
          </a:p>
        </p:txBody>
      </p:sp>
      <p:sp>
        <p:nvSpPr>
          <p:cNvPr id="34818" name="Rectangle 2"/>
          <p:cNvSpPr>
            <a:spLocks/>
          </p:cNvSpPr>
          <p:nvPr/>
        </p:nvSpPr>
        <p:spPr bwMode="auto">
          <a:xfrm>
            <a:off x="1884363" y="4546600"/>
            <a:ext cx="9232900" cy="32258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80000"/>
              </a:lnSpc>
              <a:spcBef>
                <a:spcPts val="2400"/>
              </a:spcBef>
            </a:pPr>
            <a:r>
              <a:rPr lang="en-US" sz="2400">
                <a:solidFill>
                  <a:schemeClr val="tx1"/>
                </a:solidFill>
                <a:latin typeface="Georgia" charset="0"/>
                <a:ea typeface="ＭＳ Ｐゴシック" charset="0"/>
                <a:cs typeface="Georgia" charset="0"/>
                <a:sym typeface="Georgia" charset="0"/>
              </a:rPr>
              <a:t>For this reason I bow my knees before the Father, from whom every family in heaven and on earth is named, that according to the riches of his glory he may grant you to be strengthened with power through his Spirit in your inner being, so that Christ may dwell in your hearts through faith--that you, being rooted and grounded in love, may have strength to comprehend with all the saints what is the breadth and length and height and depth, and to know the love of Christ that surpasses knowledge, that you may be filled with all the fullness of God.</a:t>
            </a:r>
          </a:p>
          <a:p>
            <a:pPr>
              <a:lnSpc>
                <a:spcPct val="80000"/>
              </a:lnSpc>
              <a:spcBef>
                <a:spcPts val="2400"/>
              </a:spcBef>
            </a:pPr>
            <a:r>
              <a:rPr lang="en-US" sz="2400">
                <a:solidFill>
                  <a:schemeClr val="tx1"/>
                </a:solidFill>
                <a:latin typeface="Georgia" charset="0"/>
                <a:ea typeface="ＭＳ Ｐゴシック" charset="0"/>
                <a:cs typeface="Georgia" charset="0"/>
                <a:sym typeface="Georgia" charset="0"/>
              </a:rPr>
              <a:t>Ephesians 3:14-19</a:t>
            </a:r>
          </a:p>
        </p:txBody>
      </p:sp>
    </p:spTree>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584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584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686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686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789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789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p:cNvSpPr>
          <p:nvPr/>
        </p:nvSpPr>
        <p:spPr bwMode="auto">
          <a:xfrm>
            <a:off x="1079500" y="1816100"/>
            <a:ext cx="11036300" cy="61214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l"/>
            <a:r>
              <a:rPr lang="en-US" sz="1600">
                <a:solidFill>
                  <a:schemeClr val="tx1"/>
                </a:solidFill>
                <a:latin typeface="Times New Roman" charset="0"/>
                <a:ea typeface="ＭＳ Ｐゴシック" charset="0"/>
                <a:cs typeface="Times New Roman" charset="0"/>
                <a:sym typeface="Times New Roman" charset="0"/>
              </a:rPr>
              <a:t>*plain words*</a:t>
            </a:r>
          </a:p>
          <a:p>
            <a:pPr algn="l"/>
            <a:r>
              <a:rPr lang="en-US" sz="1600">
                <a:solidFill>
                  <a:schemeClr val="tx1"/>
                </a:solidFill>
                <a:latin typeface="Times New Roman" charset="0"/>
                <a:ea typeface="ＭＳ Ｐゴシック" charset="0"/>
                <a:cs typeface="Times New Roman" charset="0"/>
                <a:sym typeface="Times New Roman" charset="0"/>
              </a:rPr>
              <a:t>(*side note: still wish I could be face to face with you. lol)</a:t>
            </a:r>
          </a:p>
          <a:p>
            <a:pPr algn="l"/>
            <a:r>
              <a:rPr lang="en-US" sz="1600">
                <a:solidFill>
                  <a:schemeClr val="tx1"/>
                </a:solidFill>
                <a:latin typeface="Times New Roman" charset="0"/>
                <a:ea typeface="ＭＳ Ｐゴシック" charset="0"/>
                <a:cs typeface="Times New Roman" charset="0"/>
                <a:sym typeface="Times New Roman" charset="0"/>
              </a:rPr>
              <a:t>last night as I prayed (and expressed myself on my journal with drawings.) I was finally able to SAY and CONFESS to GOD everything I'd done/been doing. </a:t>
            </a:r>
          </a:p>
          <a:p>
            <a:pPr algn="l"/>
            <a:endParaRPr lang="en-US" sz="1600" b="1">
              <a:solidFill>
                <a:schemeClr val="tx1"/>
              </a:solidFill>
              <a:latin typeface="Times New Roman" charset="0"/>
              <a:ea typeface="ＭＳ Ｐゴシック" charset="0"/>
              <a:cs typeface="Times" charset="0"/>
              <a:sym typeface="Times New Roman" charset="0"/>
            </a:endParaRPr>
          </a:p>
          <a:p>
            <a:pPr algn="l"/>
            <a:r>
              <a:rPr lang="en-US" sz="1600" b="1">
                <a:solidFill>
                  <a:schemeClr val="tx1"/>
                </a:solidFill>
                <a:latin typeface="Times New Roman" charset="0"/>
                <a:ea typeface="ＭＳ Ｐゴシック" charset="0"/>
                <a:cs typeface="Times New Roman" charset="0"/>
                <a:sym typeface="Times New Roman" charset="0"/>
              </a:rPr>
              <a:t>You've taught me so much.</a:t>
            </a:r>
            <a:r>
              <a:rPr lang="en-US" sz="1600">
                <a:solidFill>
                  <a:schemeClr val="tx1"/>
                </a:solidFill>
                <a:latin typeface="Times New Roman" charset="0"/>
                <a:ea typeface="ＭＳ Ｐゴシック" charset="0"/>
                <a:cs typeface="Times New Roman" charset="0"/>
                <a:sym typeface="Times New Roman" charset="0"/>
              </a:rPr>
              <a:t> Most of my decisions and growth have been because of your wise words of comfort. but as I prayed last night and thought of you I realize I do need that at times, but I don't want to have you like this all my life. I want to put God first. I have realized that without Him I am NOTHING, and He ought be first in my life. Now, I have also realized it is about being convicted not moved by someones words. I have learned so much at my young age and so much of my past hurts, but I have to let go. I had never really realized how MUCH i have to LET GO OF THE PAST and built my present and future. Never will I forget what you have done, nor will I ever forget who you are, but I now know it is time for me to have you more as a friend who I know I CAN go to but don't HAVE to, then someone I just go to because I am need of LOVE. (*another side note: I wasn't being a hypocrite...i just didn't know.) I have to let go of every single person/thing that has been like that in my life. </a:t>
            </a:r>
          </a:p>
          <a:p>
            <a:pPr algn="l"/>
            <a:r>
              <a:rPr lang="en-US" sz="1600">
                <a:solidFill>
                  <a:schemeClr val="tx1"/>
                </a:solidFill>
                <a:latin typeface="Times New Roman" charset="0"/>
                <a:ea typeface="ＭＳ Ｐゴシック" charset="0"/>
                <a:cs typeface="Times New Roman" charset="0"/>
                <a:sym typeface="Times New Roman" charset="0"/>
              </a:rPr>
              <a:t>You know, I stopped writing walls, inboxes, and emails because I felt uncomfortable. I always thought, "I'm bothering too much." but it is as if everything changes now. It's just that I feel I did a lot of stuff for my own comfort and to have a guarantee that you love me. </a:t>
            </a:r>
          </a:p>
          <a:p>
            <a:pPr algn="l"/>
            <a:endParaRPr lang="en-US" sz="1600">
              <a:solidFill>
                <a:schemeClr val="tx1"/>
              </a:solidFill>
              <a:latin typeface="Times New Roman" charset="0"/>
              <a:ea typeface="ＭＳ Ｐゴシック" charset="0"/>
              <a:cs typeface="Times New Roman" charset="0"/>
              <a:sym typeface="Times New Roman" charset="0"/>
            </a:endParaRPr>
          </a:p>
          <a:p>
            <a:pPr algn="l"/>
            <a:r>
              <a:rPr lang="en-US" sz="1600">
                <a:solidFill>
                  <a:schemeClr val="tx1"/>
                </a:solidFill>
                <a:latin typeface="Times New Roman" charset="0"/>
                <a:ea typeface="ＭＳ Ｐゴシック" charset="0"/>
                <a:cs typeface="Times New Roman" charset="0"/>
                <a:sym typeface="Times New Roman" charset="0"/>
              </a:rPr>
              <a:t>but anyways, this is getting too long. just wanted to share everything that came out of my mouth last night in prayer about what you have been trying to teach me in the past few months. in confession. and it was pretty awesome being able to truly breath, especially when I prayed for any bad spirits to be out of my room and that i needed God's own presence in my room. It was as if they were tying me up or something. ;)</a:t>
            </a:r>
          </a:p>
          <a:p>
            <a:pPr algn="l"/>
            <a:endParaRPr lang="en-US" sz="1600">
              <a:solidFill>
                <a:schemeClr val="tx1"/>
              </a:solidFill>
              <a:latin typeface="Times New Roman" charset="0"/>
              <a:ea typeface="ＭＳ Ｐゴシック" charset="0"/>
              <a:cs typeface="Times New Roman" charset="0"/>
              <a:sym typeface="Times New Roman" charset="0"/>
            </a:endParaRPr>
          </a:p>
          <a:p>
            <a:pPr algn="l"/>
            <a:r>
              <a:rPr lang="en-US" sz="1600">
                <a:solidFill>
                  <a:schemeClr val="tx1"/>
                </a:solidFill>
                <a:latin typeface="Times New Roman" charset="0"/>
                <a:ea typeface="ＭＳ Ｐゴシック" charset="0"/>
                <a:cs typeface="Times New Roman" charset="0"/>
                <a:sym typeface="Times New Roman" charset="0"/>
              </a:rPr>
              <a:t>love much,</a:t>
            </a:r>
          </a:p>
          <a:p>
            <a:pPr algn="l"/>
            <a:endParaRPr lang="en-US" sz="1600">
              <a:solidFill>
                <a:schemeClr val="tx1"/>
              </a:solidFill>
              <a:latin typeface="Times New Roman" charset="0"/>
              <a:ea typeface="ＭＳ Ｐゴシック" charset="0"/>
              <a:cs typeface="Times New Roman" charset="0"/>
              <a:sym typeface="Times New Roman" charset="0"/>
            </a:endParaRPr>
          </a:p>
          <a:p>
            <a:pPr>
              <a:spcBef>
                <a:spcPts val="2400"/>
              </a:spcBef>
            </a:pPr>
            <a:endParaRPr lang="en-US" sz="3200">
              <a:solidFill>
                <a:schemeClr val="tx1"/>
              </a:solidFill>
              <a:latin typeface="Georgia" charset="0"/>
              <a:ea typeface="ＭＳ Ｐゴシック" charset="0"/>
              <a:cs typeface="Georgia" charset="0"/>
              <a:sym typeface="Georgia" charset="0"/>
            </a:endParaRPr>
          </a:p>
        </p:txBody>
      </p:sp>
    </p:spTree>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2393950" y="3276600"/>
            <a:ext cx="8208963"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interruptions/crises</a:t>
            </a:r>
          </a:p>
        </p:txBody>
      </p:sp>
      <p:sp>
        <p:nvSpPr>
          <p:cNvPr id="39938" name="Rectangle 2"/>
          <p:cNvSpPr>
            <a:spLocks/>
          </p:cNvSpPr>
          <p:nvPr/>
        </p:nvSpPr>
        <p:spPr bwMode="auto">
          <a:xfrm>
            <a:off x="1884363" y="4800600"/>
            <a:ext cx="9232900" cy="33528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80000"/>
              </a:lnSpc>
              <a:spcBef>
                <a:spcPts val="2400"/>
              </a:spcBef>
            </a:pPr>
            <a:r>
              <a:rPr lang="en-US" sz="3200" dirty="0">
                <a:solidFill>
                  <a:schemeClr val="tx1"/>
                </a:solidFill>
                <a:latin typeface="Georgia" charset="0"/>
                <a:ea typeface="ＭＳ Ｐゴシック" charset="0"/>
                <a:cs typeface="Georgia" charset="0"/>
                <a:sym typeface="Georgia" charset="0"/>
              </a:rPr>
              <a:t>You are a hiding place for me; you preserve me from trouble; you surround me with shouts of deliverance.</a:t>
            </a:r>
          </a:p>
          <a:p>
            <a:pPr>
              <a:lnSpc>
                <a:spcPct val="80000"/>
              </a:lnSpc>
              <a:spcBef>
                <a:spcPts val="2400"/>
              </a:spcBef>
            </a:pPr>
            <a:r>
              <a:rPr lang="en-US" sz="3200" dirty="0">
                <a:solidFill>
                  <a:schemeClr val="tx1"/>
                </a:solidFill>
                <a:latin typeface="Georgia" charset="0"/>
                <a:ea typeface="ＭＳ Ｐゴシック" charset="0"/>
                <a:cs typeface="Georgia" charset="0"/>
                <a:sym typeface="Georgia" charset="0"/>
              </a:rPr>
              <a:t>Many are the sorrows of the wicked, but steadfast love surrounds the one who trusts the Lord. Be glad in the Lord, and rejoice, O righteous, and shout for joy, all you upright in heart!</a:t>
            </a:r>
          </a:p>
          <a:p>
            <a:pPr>
              <a:lnSpc>
                <a:spcPct val="80000"/>
              </a:lnSpc>
              <a:spcBef>
                <a:spcPts val="2400"/>
              </a:spcBef>
            </a:pPr>
            <a:r>
              <a:rPr lang="en-US" sz="3200" dirty="0">
                <a:solidFill>
                  <a:schemeClr val="tx1"/>
                </a:solidFill>
                <a:latin typeface="Georgia" charset="0"/>
                <a:ea typeface="ＭＳ Ｐゴシック" charset="0"/>
                <a:cs typeface="Georgia" charset="0"/>
                <a:sym typeface="Georgia" charset="0"/>
              </a:rPr>
              <a:t>Psalms 32:7, 10,11</a:t>
            </a:r>
          </a:p>
        </p:txBody>
      </p:sp>
    </p:spTree>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096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2895600"/>
            <a:ext cx="5854700" cy="44323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096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p:cNvSpPr>
          <p:nvPr/>
        </p:nvSpPr>
        <p:spPr bwMode="auto">
          <a:xfrm>
            <a:off x="1082675" y="3276600"/>
            <a:ext cx="10831513"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balance ministry/outreach</a:t>
            </a:r>
          </a:p>
        </p:txBody>
      </p:sp>
      <p:sp>
        <p:nvSpPr>
          <p:cNvPr id="41986" name="Rectangle 2"/>
          <p:cNvSpPr>
            <a:spLocks/>
          </p:cNvSpPr>
          <p:nvPr/>
        </p:nvSpPr>
        <p:spPr bwMode="auto">
          <a:xfrm>
            <a:off x="1884363" y="4686300"/>
            <a:ext cx="9232900" cy="23368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80000"/>
              </a:lnSpc>
              <a:spcBef>
                <a:spcPts val="2400"/>
              </a:spcBef>
            </a:pPr>
            <a:r>
              <a:rPr lang="en-US" sz="3200">
                <a:solidFill>
                  <a:schemeClr val="tx1"/>
                </a:solidFill>
                <a:latin typeface="Georgia" charset="0"/>
                <a:ea typeface="ＭＳ Ｐゴシック" charset="0"/>
                <a:cs typeface="Georgia" charset="0"/>
                <a:sym typeface="Georgia" charset="0"/>
              </a:rPr>
              <a:t>Whatever you do, work heartily, as for the Lord and not for men, knowing that from the Lord you will receive the inheritance as your reward. You are serving the Lord Christ.</a:t>
            </a:r>
          </a:p>
          <a:p>
            <a:pPr>
              <a:lnSpc>
                <a:spcPct val="80000"/>
              </a:lnSpc>
              <a:spcBef>
                <a:spcPts val="2400"/>
              </a:spcBef>
            </a:pPr>
            <a:r>
              <a:rPr lang="en-US" sz="3200">
                <a:solidFill>
                  <a:schemeClr val="tx1"/>
                </a:solidFill>
                <a:latin typeface="Georgia" charset="0"/>
                <a:ea typeface="ＭＳ Ｐゴシック" charset="0"/>
                <a:cs typeface="Georgia" charset="0"/>
                <a:sym typeface="Georgia" charset="0"/>
              </a:rPr>
              <a:t>Colossians 3:23</a:t>
            </a:r>
          </a:p>
        </p:txBody>
      </p:sp>
    </p:spTree>
  </p:cSld>
  <p:clrMapOvr>
    <a:masterClrMapping/>
  </p:clrMapOvr>
  <p:transition xmlns:p14="http://schemas.microsoft.com/office/powerpoint/2010/mai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301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301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403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403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505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5059"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608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608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710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710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813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163" y="933450"/>
            <a:ext cx="5689600" cy="7874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813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78400"/>
            <a:ext cx="5054600" cy="37973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915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915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901700"/>
            <a:ext cx="118872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02" name="Picture 2">
            <a:hlinkClick r:id="rId3" action="ppaction://hlinkfile"/>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1203" name="Picture 3">
            <a:hlinkClick r:id="rId5" action="ppaction://hlinkfile"/>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222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222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325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325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427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427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52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5299"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p:cNvSpPr>
          <p:nvPr/>
        </p:nvSpPr>
        <p:spPr bwMode="auto">
          <a:xfrm>
            <a:off x="1588" y="3276600"/>
            <a:ext cx="12992100"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155000"/>
              </a:lnSpc>
              <a:spcBef>
                <a:spcPts val="2400"/>
              </a:spcBef>
            </a:pPr>
            <a:r>
              <a:rPr lang="en-US" sz="7200">
                <a:solidFill>
                  <a:schemeClr val="tx1"/>
                </a:solidFill>
                <a:latin typeface="Georgia" charset="0"/>
                <a:ea typeface="ＭＳ Ｐゴシック" charset="0"/>
                <a:cs typeface="Georgia" charset="0"/>
                <a:sym typeface="Georgia" charset="0"/>
              </a:rPr>
              <a:t>unity among staff/turnover</a:t>
            </a:r>
          </a:p>
        </p:txBody>
      </p:sp>
      <p:sp>
        <p:nvSpPr>
          <p:cNvPr id="56322" name="Rectangle 2"/>
          <p:cNvSpPr>
            <a:spLocks/>
          </p:cNvSpPr>
          <p:nvPr/>
        </p:nvSpPr>
        <p:spPr bwMode="auto">
          <a:xfrm>
            <a:off x="1884363" y="5016500"/>
            <a:ext cx="9232900" cy="6985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50000"/>
              </a:lnSpc>
              <a:spcBef>
                <a:spcPts val="2400"/>
              </a:spcBef>
            </a:pPr>
            <a:r>
              <a:rPr lang="en-US" sz="3200" dirty="0">
                <a:solidFill>
                  <a:schemeClr val="tx1"/>
                </a:solidFill>
                <a:latin typeface="Georgia" charset="0"/>
                <a:ea typeface="ＭＳ Ｐゴシック" charset="0"/>
                <a:cs typeface="Georgia" charset="0"/>
                <a:sym typeface="Georgia" charset="0"/>
              </a:rPr>
              <a:t>be like-minded, encouraging one another</a:t>
            </a:r>
          </a:p>
          <a:p>
            <a:pPr>
              <a:lnSpc>
                <a:spcPct val="50000"/>
              </a:lnSpc>
              <a:spcBef>
                <a:spcPts val="2400"/>
              </a:spcBef>
            </a:pPr>
            <a:endParaRPr lang="en-US" sz="3200" dirty="0">
              <a:solidFill>
                <a:schemeClr val="tx1"/>
              </a:solidFill>
              <a:latin typeface="Georgia" charset="0"/>
              <a:ea typeface="ＭＳ Ｐゴシック" charset="0"/>
              <a:cs typeface="Georgia" charset="0"/>
              <a:sym typeface="Georgia" charset="0"/>
            </a:endParaRPr>
          </a:p>
        </p:txBody>
      </p:sp>
    </p:spTree>
  </p:cSld>
  <p:clrMapOvr>
    <a:masterClrMapping/>
  </p:clrMapOvr>
  <p:transition xmlns:p14="http://schemas.microsoft.com/office/powerpoint/2010/mai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734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734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837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837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7000"/>
            <a:ext cx="12382500" cy="928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71120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p:cNvSpPr>
          <p:nvPr/>
        </p:nvSpPr>
        <p:spPr bwMode="auto">
          <a:xfrm>
            <a:off x="1588" y="2806700"/>
            <a:ext cx="12992100" cy="20828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90000"/>
              </a:lnSpc>
              <a:spcBef>
                <a:spcPts val="2400"/>
              </a:spcBef>
            </a:pPr>
            <a:r>
              <a:rPr lang="en-US" sz="7200" dirty="0">
                <a:solidFill>
                  <a:schemeClr val="tx1"/>
                </a:solidFill>
                <a:latin typeface="Georgia" charset="0"/>
                <a:ea typeface="ＭＳ Ｐゴシック" charset="0"/>
                <a:cs typeface="Georgia" charset="0"/>
                <a:sym typeface="Georgia" charset="0"/>
              </a:rPr>
              <a:t>personal battles/</a:t>
            </a:r>
            <a:br>
              <a:rPr lang="en-US" sz="7200" dirty="0">
                <a:solidFill>
                  <a:schemeClr val="tx1"/>
                </a:solidFill>
                <a:latin typeface="Georgia" charset="0"/>
                <a:ea typeface="ＭＳ Ｐゴシック" charset="0"/>
                <a:cs typeface="Georgia" charset="0"/>
                <a:sym typeface="Georgia" charset="0"/>
              </a:rPr>
            </a:br>
            <a:r>
              <a:rPr lang="en-US" sz="7200" dirty="0" smtClean="0">
                <a:solidFill>
                  <a:schemeClr val="tx1"/>
                </a:solidFill>
                <a:latin typeface="Georgia" charset="0"/>
                <a:ea typeface="ＭＳ Ｐゴシック" charset="0"/>
                <a:cs typeface="Georgia" charset="0"/>
                <a:sym typeface="Georgia" charset="0"/>
              </a:rPr>
              <a:t>God</a:t>
            </a:r>
            <a:r>
              <a:rPr lang="en-US" sz="7200" dirty="0" smtClean="0">
                <a:solidFill>
                  <a:schemeClr val="tx1"/>
                </a:solidFill>
                <a:latin typeface="Arial"/>
                <a:ea typeface="ＭＳ Ｐゴシック" charset="0"/>
                <a:cs typeface="Georgia" charset="0"/>
                <a:sym typeface="Georgia" charset="0"/>
              </a:rPr>
              <a:t>’</a:t>
            </a:r>
            <a:r>
              <a:rPr lang="en-US" sz="7200" dirty="0" smtClean="0">
                <a:solidFill>
                  <a:schemeClr val="tx1"/>
                </a:solidFill>
                <a:latin typeface="Georgia" charset="0"/>
                <a:ea typeface="ＭＳ Ｐゴシック" charset="0"/>
                <a:cs typeface="Georgia" charset="0"/>
                <a:sym typeface="Georgia" charset="0"/>
              </a:rPr>
              <a:t>s </a:t>
            </a:r>
            <a:r>
              <a:rPr lang="en-US" sz="7200" dirty="0">
                <a:solidFill>
                  <a:schemeClr val="tx1"/>
                </a:solidFill>
                <a:latin typeface="Georgia" charset="0"/>
                <a:ea typeface="ＭＳ Ｐゴシック" charset="0"/>
                <a:cs typeface="Georgia" charset="0"/>
                <a:sym typeface="Georgia" charset="0"/>
              </a:rPr>
              <a:t>sovereignty</a:t>
            </a:r>
          </a:p>
        </p:txBody>
      </p:sp>
      <p:sp>
        <p:nvSpPr>
          <p:cNvPr id="60418" name="Rectangle 2"/>
          <p:cNvSpPr>
            <a:spLocks/>
          </p:cNvSpPr>
          <p:nvPr/>
        </p:nvSpPr>
        <p:spPr bwMode="auto">
          <a:xfrm>
            <a:off x="1884363" y="4927600"/>
            <a:ext cx="9232900" cy="16256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Ecclesiastes 5:20</a:t>
            </a:r>
          </a:p>
          <a:p>
            <a:pPr>
              <a:lnSpc>
                <a:spcPct val="50000"/>
              </a:lnSpc>
              <a:spcBef>
                <a:spcPts val="2400"/>
              </a:spcBef>
            </a:pPr>
            <a:r>
              <a:rPr lang="en-US" sz="3200">
                <a:solidFill>
                  <a:schemeClr val="tx1"/>
                </a:solidFill>
                <a:latin typeface="Georgia" charset="0"/>
                <a:ea typeface="ＭＳ Ｐゴシック" charset="0"/>
                <a:cs typeface="Georgia" charset="0"/>
                <a:sym typeface="Georgia" charset="0"/>
              </a:rPr>
              <a:t>John 10:10</a:t>
            </a:r>
          </a:p>
          <a:p>
            <a:pPr>
              <a:lnSpc>
                <a:spcPct val="50000"/>
              </a:lnSpc>
              <a:spcBef>
                <a:spcPts val="2400"/>
              </a:spcBef>
            </a:pPr>
            <a:endParaRPr lang="en-US" sz="3200">
              <a:solidFill>
                <a:schemeClr val="tx1"/>
              </a:solidFill>
              <a:latin typeface="Georgia" charset="0"/>
              <a:ea typeface="ＭＳ Ｐゴシック" charset="0"/>
              <a:cs typeface="Georgia" charset="0"/>
              <a:sym typeface="Georgia" charset="0"/>
            </a:endParaRPr>
          </a:p>
        </p:txBody>
      </p:sp>
    </p:spTree>
  </p:cSld>
  <p:clrMapOvr>
    <a:masterClrMapping/>
  </p:clrMapOvr>
  <p:transition xmlns:p14="http://schemas.microsoft.com/office/powerpoint/2010/mai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1028700"/>
            <a:ext cx="5054600" cy="37973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44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144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7973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33400"/>
            <a:ext cx="11547475" cy="866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33400"/>
            <a:ext cx="11547475" cy="866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524000"/>
            <a:ext cx="11887200"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553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5539"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656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656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758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758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861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861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6900" y="977900"/>
            <a:ext cx="5054600" cy="38989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963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7900"/>
            <a:ext cx="5753100" cy="77978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9635"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965700"/>
            <a:ext cx="5054600" cy="3810000"/>
          </a:xfrm>
          <a:prstGeom prst="rect">
            <a:avLst/>
          </a:prstGeom>
          <a:noFill/>
          <a:ln>
            <a:noFill/>
          </a:ln>
          <a:effectLst>
            <a:outerShdw blurRad="38100" dist="25400" algn="ctr" rotWithShape="0">
              <a:schemeClr val="bg2">
                <a:alpha val="7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963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33400"/>
            <a:ext cx="11547475" cy="866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1"/>
          <p:cNvPicPr>
            <a:picLocks noChangeAspect="1" noChangeArrowheads="1"/>
          </p:cNvPicPr>
          <p:nvPr/>
        </p:nvPicPr>
        <p:blipFill>
          <a:blip r:embed="rId2">
            <a:extLst>
              <a:ext uri="{28A0092B-C50C-407E-A947-70E740481C1C}">
                <a14:useLocalDpi xmlns:a14="http://schemas.microsoft.com/office/drawing/2010/main" val="0"/>
              </a:ext>
            </a:extLst>
          </a:blip>
          <a:srcRect t="1358" b="1489"/>
          <a:stretch>
            <a:fillRect/>
          </a:stretch>
        </p:blipFill>
        <p:spPr bwMode="auto">
          <a:xfrm>
            <a:off x="558800" y="527050"/>
            <a:ext cx="11887200" cy="866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cSld>
  <p:clrMapOvr>
    <a:masterClrMapping/>
  </p:clrMapOvr>
  <p:transition xmlns:p14="http://schemas.microsoft.com/office/powerpoint/2010/mai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248270"/>
      </p:ext>
    </p:extLst>
  </p:cSld>
  <p:clrMapOvr>
    <a:masterClrMapping/>
  </p:clrMapOvr>
  <p:transition xmlns:p14="http://schemas.microsoft.com/office/powerpoint/2010/mai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p:cNvSpPr>
          <p:nvPr/>
        </p:nvSpPr>
        <p:spPr bwMode="auto">
          <a:xfrm>
            <a:off x="1701800" y="1752600"/>
            <a:ext cx="9601200" cy="62357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155000"/>
              </a:lnSpc>
              <a:spcBef>
                <a:spcPts val="2400"/>
              </a:spcBef>
            </a:pPr>
            <a:r>
              <a:rPr lang="ja-JP" altLang="en-US" sz="3200">
                <a:solidFill>
                  <a:schemeClr val="tx1"/>
                </a:solidFill>
                <a:latin typeface="Arial"/>
                <a:ea typeface="ＭＳ Ｐゴシック" charset="0"/>
                <a:cs typeface="Georgia" charset="0"/>
                <a:sym typeface="Georgia" charset="0"/>
              </a:rPr>
              <a:t>“</a:t>
            </a:r>
            <a:r>
              <a:rPr lang="en-US" sz="3200">
                <a:solidFill>
                  <a:schemeClr val="tx1"/>
                </a:solidFill>
                <a:latin typeface="Georgia" charset="0"/>
                <a:ea typeface="ＭＳ Ｐゴシック" charset="0"/>
                <a:cs typeface="Georgia" charset="0"/>
                <a:sym typeface="Georgia" charset="0"/>
              </a:rPr>
              <a:t>For this reason, since the day we heard about you, we have not stopped praying for you and asking God to fill you with the knowledge of his will through all spiritual wisdom and understanding.  And we pray this in order that you may live a life worthy of the Lord and may please him in every way: bearing fruit in every good work, growing in the knowledge of God, being strengthened with all power according to his glorious might...</a:t>
            </a:r>
          </a:p>
        </p:txBody>
      </p:sp>
    </p:spTree>
  </p:cSld>
  <p:clrMapOvr>
    <a:masterClrMapping/>
  </p:clrMapOvr>
  <p:transition xmlns:p14="http://schemas.microsoft.com/office/powerpoint/2010/mai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p:cNvSpPr>
          <p:nvPr/>
        </p:nvSpPr>
        <p:spPr bwMode="auto">
          <a:xfrm>
            <a:off x="863600" y="2819400"/>
            <a:ext cx="11277600" cy="41021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nSpc>
                <a:spcPct val="155000"/>
              </a:lnSpc>
              <a:spcBef>
                <a:spcPts val="2400"/>
              </a:spcBef>
            </a:pPr>
            <a:r>
              <a:rPr lang="en-US" sz="3200">
                <a:solidFill>
                  <a:schemeClr val="tx1"/>
                </a:solidFill>
                <a:latin typeface="Georgia" charset="0"/>
                <a:ea typeface="ＭＳ Ｐゴシック" charset="0"/>
                <a:cs typeface="Georgia" charset="0"/>
                <a:sym typeface="Georgia" charset="0"/>
              </a:rPr>
              <a:t>SO THAT you may have great endurance and patience, and joyfully giving thanks to the Father, who has qualified you to share in the inheritance of the saints in the kingdom of light. For he has rescued us from the dominion of darkness and brought us into the kingdom of the Son he loves, in whom we have redemption, the forgiveness of sins.</a:t>
            </a:r>
            <a:r>
              <a:rPr lang="ja-JP" altLang="en-US" sz="3200">
                <a:solidFill>
                  <a:schemeClr val="tx1"/>
                </a:solidFill>
                <a:latin typeface="Arial"/>
                <a:ea typeface="ＭＳ Ｐゴシック" charset="0"/>
                <a:cs typeface="Georgia" charset="0"/>
                <a:sym typeface="Georgia" charset="0"/>
              </a:rPr>
              <a:t>”</a:t>
            </a:r>
            <a:r>
              <a:rPr lang="en-US" sz="3200">
                <a:solidFill>
                  <a:schemeClr val="tx1"/>
                </a:solidFill>
                <a:latin typeface="Georgia" charset="0"/>
                <a:ea typeface="ＭＳ Ｐゴシック" charset="0"/>
                <a:cs typeface="Georgia" charset="0"/>
                <a:sym typeface="Georgia" charset="0"/>
              </a:rPr>
              <a:t> Colossians 1:9-14</a:t>
            </a:r>
          </a:p>
        </p:txBody>
      </p:sp>
    </p:spTree>
  </p:cSld>
  <p:clrMapOvr>
    <a:masterClrMapping/>
  </p:clrMapOvr>
  <p:transition xmlns:p14="http://schemas.microsoft.com/office/powerpoint/2010/mai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a:spLocks/>
          </p:cNvSpPr>
          <p:nvPr/>
        </p:nvSpPr>
        <p:spPr bwMode="auto">
          <a:xfrm>
            <a:off x="3062288" y="1028700"/>
            <a:ext cx="6878637" cy="1143000"/>
          </a:xfrm>
          <a:prstGeom prst="rect">
            <a:avLst/>
          </a:prstGeom>
          <a:noFill/>
          <a:ln>
            <a:noFill/>
          </a:ln>
          <a:effectLst>
            <a:outerShdw blurRad="25400" dist="12700" algn="ctr" rotWithShape="0">
              <a:srgbClr val="FEFFFE">
                <a:alpha val="4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pPr>
              <a:lnSpc>
                <a:spcPct val="80000"/>
              </a:lnSpc>
              <a:spcBef>
                <a:spcPts val="2400"/>
              </a:spcBef>
            </a:pPr>
            <a:r>
              <a:rPr lang="en-US" sz="7200">
                <a:solidFill>
                  <a:schemeClr val="tx1"/>
                </a:solidFill>
                <a:latin typeface="Georgia" charset="0"/>
                <a:ea typeface="ＭＳ Ｐゴシック" charset="0"/>
                <a:cs typeface="Georgia" charset="0"/>
                <a:sym typeface="Georgia" charset="0"/>
              </a:rPr>
              <a:t>Lessons learned:</a:t>
            </a:r>
          </a:p>
        </p:txBody>
      </p:sp>
      <p:sp>
        <p:nvSpPr>
          <p:cNvPr id="75778" name="Rectangle 2"/>
          <p:cNvSpPr>
            <a:spLocks noChangeArrowheads="1"/>
          </p:cNvSpPr>
          <p:nvPr>
            <p:ph type="body" idx="1"/>
          </p:nvPr>
        </p:nvSpPr>
        <p:spPr bwMode="auto">
          <a:xfrm>
            <a:off x="1041400" y="3124200"/>
            <a:ext cx="10922000" cy="4775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0" bIns="45720" numCol="1" anchor="ctr" anchorCtr="0" compatLnSpc="1">
            <a:prstTxWarp prst="textNoShape">
              <a:avLst/>
            </a:prstTxWarp>
          </a:bodyPr>
          <a:lstStyle/>
          <a:p>
            <a:pPr>
              <a:spcBef>
                <a:spcPct val="0"/>
              </a:spcBef>
            </a:pPr>
            <a:r>
              <a:rPr lang="en-US" sz="3400" dirty="0">
                <a:cs typeface="Hoefler Text" charset="0"/>
              </a:rPr>
              <a:t>God is faithful and His leadership is ultimate</a:t>
            </a:r>
            <a:endParaRPr lang="en-US" sz="3400" dirty="0"/>
          </a:p>
          <a:p>
            <a:r>
              <a:rPr lang="en-US" sz="3400" dirty="0">
                <a:cs typeface="Hoefler Text" charset="0"/>
              </a:rPr>
              <a:t>I must love these kids out of my love for the Lord and not in hopes that they will love me back</a:t>
            </a:r>
            <a:endParaRPr lang="en-US" sz="3400" dirty="0"/>
          </a:p>
          <a:p>
            <a:r>
              <a:rPr lang="en-US" sz="3400" dirty="0">
                <a:cs typeface="Hoefler Text" charset="0"/>
              </a:rPr>
              <a:t>Sacrifices are small prices to pay to preach/teach/love</a:t>
            </a:r>
            <a:endParaRPr lang="en-US" sz="3400" dirty="0"/>
          </a:p>
          <a:p>
            <a:r>
              <a:rPr lang="en-US" sz="3400" dirty="0">
                <a:cs typeface="Hoefler Text" charset="0"/>
              </a:rPr>
              <a:t>Community is absolutely crucial to spiritual health</a:t>
            </a:r>
            <a:endParaRPr lang="en-US" sz="3400" dirty="0"/>
          </a:p>
          <a:p>
            <a:r>
              <a:rPr lang="en-US" sz="3400" dirty="0">
                <a:cs typeface="Hoefler Text" charset="0"/>
              </a:rPr>
              <a:t>Fear, worry, anxiety, and distrust are not from the Lord</a:t>
            </a:r>
            <a:endParaRPr lang="en-US" sz="3400" dirty="0"/>
          </a:p>
        </p:txBody>
      </p:sp>
    </p:spTree>
  </p:cSld>
  <p:clrMapOvr>
    <a:masterClrMapping/>
  </p:clrMapOvr>
  <p:transition xmlns:p14="http://schemas.microsoft.com/office/powerpoint/2010/mai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hoto - Big">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Photo - Big">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Bi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3 Up">
  <a:themeElements>
    <a:clrScheme name="">
      <a:dk1>
        <a:srgbClr val="3D4A2F"/>
      </a:dk1>
      <a:lt1>
        <a:srgbClr val="C2B5D0"/>
      </a:lt1>
      <a:dk2>
        <a:srgbClr val="000000"/>
      </a:dk2>
      <a:lt2>
        <a:srgbClr val="000000"/>
      </a:lt2>
      <a:accent1>
        <a:srgbClr val="BBE0E3"/>
      </a:accent1>
      <a:accent2>
        <a:srgbClr val="333399"/>
      </a:accent2>
      <a:accent3>
        <a:srgbClr val="DDD7E4"/>
      </a:accent3>
      <a:accent4>
        <a:srgbClr val="333E27"/>
      </a:accent4>
      <a:accent5>
        <a:srgbClr val="DAEDEF"/>
      </a:accent5>
      <a:accent6>
        <a:srgbClr val="2D2D8A"/>
      </a:accent6>
      <a:hlink>
        <a:srgbClr val="009999"/>
      </a:hlink>
      <a:folHlink>
        <a:srgbClr val="99CC00"/>
      </a:folHlink>
    </a:clrScheme>
    <a:fontScheme name="Photo - 3 Up">
      <a:majorFont>
        <a:latin typeface="Georgia"/>
        <a:ea typeface="ヒラギノ明朝 ProN W3"/>
        <a:cs typeface="ヒラギノ明朝 ProN W3"/>
      </a:majorFont>
      <a:minorFont>
        <a:latin typeface="Georgia"/>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3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Wide Horizontal">
  <a:themeElements>
    <a:clrScheme name="">
      <a:dk1>
        <a:srgbClr val="3D4A2F"/>
      </a:dk1>
      <a:lt1>
        <a:srgbClr val="C2B5D0"/>
      </a:lt1>
      <a:dk2>
        <a:srgbClr val="000000"/>
      </a:dk2>
      <a:lt2>
        <a:srgbClr val="000000"/>
      </a:lt2>
      <a:accent1>
        <a:srgbClr val="BBE0E3"/>
      </a:accent1>
      <a:accent2>
        <a:srgbClr val="333399"/>
      </a:accent2>
      <a:accent3>
        <a:srgbClr val="DDD7E4"/>
      </a:accent3>
      <a:accent4>
        <a:srgbClr val="333E27"/>
      </a:accent4>
      <a:accent5>
        <a:srgbClr val="DAEDEF"/>
      </a:accent5>
      <a:accent6>
        <a:srgbClr val="2D2D8A"/>
      </a:accent6>
      <a:hlink>
        <a:srgbClr val="009999"/>
      </a:hlink>
      <a:folHlink>
        <a:srgbClr val="99CC00"/>
      </a:folHlink>
    </a:clrScheme>
    <a:fontScheme name="Photo - Wide Horizontal">
      <a:majorFont>
        <a:latin typeface="Georgia"/>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Wide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Bullets - Right">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amp; Bullets - Right">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Top">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Top">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Blank">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amp; Bullets">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 3 up">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Photo - 3 up">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3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Photo - 5 up">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Photo - 5 up">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5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Photo - 7 up">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Photo - 7 up">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7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Center">
  <a:themeElements>
    <a:clrScheme name="">
      <a:dk1>
        <a:srgbClr val="7A6D69"/>
      </a:dk1>
      <a:lt1>
        <a:srgbClr val="859296"/>
      </a:lt1>
      <a:dk2>
        <a:srgbClr val="000000"/>
      </a:dk2>
      <a:lt2>
        <a:srgbClr val="808080"/>
      </a:lt2>
      <a:accent1>
        <a:srgbClr val="BBE0E3"/>
      </a:accent1>
      <a:accent2>
        <a:srgbClr val="333399"/>
      </a:accent2>
      <a:accent3>
        <a:srgbClr val="C2C7C9"/>
      </a:accent3>
      <a:accent4>
        <a:srgbClr val="675C59"/>
      </a:accent4>
      <a:accent5>
        <a:srgbClr val="DAEDEF"/>
      </a:accent5>
      <a:accent6>
        <a:srgbClr val="2D2D8A"/>
      </a:accent6>
      <a:hlink>
        <a:srgbClr val="009999"/>
      </a:hlink>
      <a:folHlink>
        <a:srgbClr val="99CC00"/>
      </a:folHlink>
    </a:clrScheme>
    <a:fontScheme name="Title Center">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Photo - Horizontal">
  <a:themeElements>
    <a:clrScheme name="">
      <a:dk1>
        <a:srgbClr val="7A6D69"/>
      </a:dk1>
      <a:lt1>
        <a:srgbClr val="859296"/>
      </a:lt1>
      <a:dk2>
        <a:srgbClr val="000000"/>
      </a:dk2>
      <a:lt2>
        <a:srgbClr val="808080"/>
      </a:lt2>
      <a:accent1>
        <a:srgbClr val="BBE0E3"/>
      </a:accent1>
      <a:accent2>
        <a:srgbClr val="333399"/>
      </a:accent2>
      <a:accent3>
        <a:srgbClr val="C2C7C9"/>
      </a:accent3>
      <a:accent4>
        <a:srgbClr val="675C59"/>
      </a:accent4>
      <a:accent5>
        <a:srgbClr val="DAEDEF"/>
      </a:accent5>
      <a:accent6>
        <a:srgbClr val="2D2D8A"/>
      </a:accent6>
      <a:hlink>
        <a:srgbClr val="009999"/>
      </a:hlink>
      <a:folHlink>
        <a:srgbClr val="99CC00"/>
      </a:folHlink>
    </a:clrScheme>
    <a:fontScheme name="Photo - Horizontal">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Photo - Vertical">
  <a:themeElements>
    <a:clrScheme name="">
      <a:dk1>
        <a:srgbClr val="7A6D69"/>
      </a:dk1>
      <a:lt1>
        <a:srgbClr val="859296"/>
      </a:lt1>
      <a:dk2>
        <a:srgbClr val="000000"/>
      </a:dk2>
      <a:lt2>
        <a:srgbClr val="808080"/>
      </a:lt2>
      <a:accent1>
        <a:srgbClr val="BBE0E3"/>
      </a:accent1>
      <a:accent2>
        <a:srgbClr val="333399"/>
      </a:accent2>
      <a:accent3>
        <a:srgbClr val="C2C7C9"/>
      </a:accent3>
      <a:accent4>
        <a:srgbClr val="675C59"/>
      </a:accent4>
      <a:accent5>
        <a:srgbClr val="DAEDEF"/>
      </a:accent5>
      <a:accent6>
        <a:srgbClr val="2D2D8A"/>
      </a:accent6>
      <a:hlink>
        <a:srgbClr val="009999"/>
      </a:hlink>
      <a:folHlink>
        <a:srgbClr val="99CC00"/>
      </a:folHlink>
    </a:clrScheme>
    <a:fontScheme name="Photo - Vertical">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Photo - Horizontal 3 Up">
  <a:themeElements>
    <a:clrScheme name="">
      <a:dk1>
        <a:srgbClr val="7A6D69"/>
      </a:dk1>
      <a:lt1>
        <a:srgbClr val="859296"/>
      </a:lt1>
      <a:dk2>
        <a:srgbClr val="000000"/>
      </a:dk2>
      <a:lt2>
        <a:srgbClr val="808080"/>
      </a:lt2>
      <a:accent1>
        <a:srgbClr val="BBE0E3"/>
      </a:accent1>
      <a:accent2>
        <a:srgbClr val="333399"/>
      </a:accent2>
      <a:accent3>
        <a:srgbClr val="C2C7C9"/>
      </a:accent3>
      <a:accent4>
        <a:srgbClr val="675C59"/>
      </a:accent4>
      <a:accent5>
        <a:srgbClr val="DAEDEF"/>
      </a:accent5>
      <a:accent6>
        <a:srgbClr val="2D2D8A"/>
      </a:accent6>
      <a:hlink>
        <a:srgbClr val="009999"/>
      </a:hlink>
      <a:folHlink>
        <a:srgbClr val="99CC00"/>
      </a:folHlink>
    </a:clrScheme>
    <a:fontScheme name="Photo - Horizontal 3 Up">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Photo - Horizontal 3 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itle &amp; Subtitle">
  <a:themeElements>
    <a:clrScheme name="">
      <a:dk1>
        <a:srgbClr val="7A6D69"/>
      </a:dk1>
      <a:lt1>
        <a:srgbClr val="859296"/>
      </a:lt1>
      <a:dk2>
        <a:srgbClr val="000000"/>
      </a:dk2>
      <a:lt2>
        <a:srgbClr val="808080"/>
      </a:lt2>
      <a:accent1>
        <a:srgbClr val="BBE0E3"/>
      </a:accent1>
      <a:accent2>
        <a:srgbClr val="333399"/>
      </a:accent2>
      <a:accent3>
        <a:srgbClr val="C2C7C9"/>
      </a:accent3>
      <a:accent4>
        <a:srgbClr val="675C59"/>
      </a:accent4>
      <a:accent5>
        <a:srgbClr val="DAEDEF"/>
      </a:accent5>
      <a:accent6>
        <a:srgbClr val="2D2D8A"/>
      </a:accent6>
      <a:hlink>
        <a:srgbClr val="009999"/>
      </a:hlink>
      <a:folHlink>
        <a:srgbClr val="99CC00"/>
      </a:folHlink>
    </a:clrScheme>
    <a:fontScheme name="Title &amp; Subtitle">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Bullets">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Bullets">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Title &amp; Bullets - 2 Column">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amp; Bullets - 2 Column">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Title &amp; Bullets - Left">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amp; Bullets - Left">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Title, Bullets &amp; Photo">
  <a:themeElements>
    <a:clrScheme name="">
      <a:dk1>
        <a:srgbClr val="46413B"/>
      </a:dk1>
      <a:lt1>
        <a:srgbClr val="B9BEC4"/>
      </a:lt1>
      <a:dk2>
        <a:srgbClr val="000000"/>
      </a:dk2>
      <a:lt2>
        <a:srgbClr val="808080"/>
      </a:lt2>
      <a:accent1>
        <a:srgbClr val="BBE0E3"/>
      </a:accent1>
      <a:accent2>
        <a:srgbClr val="333399"/>
      </a:accent2>
      <a:accent3>
        <a:srgbClr val="D9DBDE"/>
      </a:accent3>
      <a:accent4>
        <a:srgbClr val="3A3631"/>
      </a:accent4>
      <a:accent5>
        <a:srgbClr val="DAEDEF"/>
      </a:accent5>
      <a:accent6>
        <a:srgbClr val="2D2D8A"/>
      </a:accent6>
      <a:hlink>
        <a:srgbClr val="009999"/>
      </a:hlink>
      <a:folHlink>
        <a:srgbClr val="99CC00"/>
      </a:folHlink>
    </a:clrScheme>
    <a:fontScheme name="Title, Bullets &amp; Photo">
      <a:majorFont>
        <a:latin typeface="Hoefler Text"/>
        <a:ea typeface="ヒラギノ明朝 ProN W3"/>
        <a:cs typeface="ヒラギノ明朝 ProN W3"/>
      </a:majorFont>
      <a:minorFont>
        <a:latin typeface="Hoefler Text"/>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6413B"/>
            </a:solidFill>
            <a:effectLst/>
            <a:latin typeface="Hoefler Text" charset="0"/>
            <a:ea typeface="ヒラギノ明朝 ProN W3" charset="0"/>
            <a:cs typeface="ヒラギノ明朝 ProN W3" charset="0"/>
            <a:sym typeface="Hoefler Text"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Pages>0</Pages>
  <Words>596</Words>
  <Characters>0</Characters>
  <Application>Microsoft Macintosh PowerPoint</Application>
  <PresentationFormat>Custom</PresentationFormat>
  <Lines>0</Lines>
  <Paragraphs>44</Paragraphs>
  <Slides>55</Slides>
  <Notes>0</Notes>
  <HiddenSlides>0</HiddenSlides>
  <MMClips>0</MMClips>
  <ScaleCrop>false</ScaleCrop>
  <HeadingPairs>
    <vt:vector size="6" baseType="variant">
      <vt:variant>
        <vt:lpstr>Fonts Used</vt:lpstr>
      </vt:variant>
      <vt:variant>
        <vt:i4>9</vt:i4>
      </vt:variant>
      <vt:variant>
        <vt:lpstr>Theme</vt:lpstr>
      </vt:variant>
      <vt:variant>
        <vt:i4>19</vt:i4>
      </vt:variant>
      <vt:variant>
        <vt:lpstr>Slide Titles</vt:lpstr>
      </vt:variant>
      <vt:variant>
        <vt:i4>55</vt:i4>
      </vt:variant>
    </vt:vector>
  </HeadingPairs>
  <TitlesOfParts>
    <vt:vector size="83" baseType="lpstr">
      <vt:lpstr>Hoefler Text</vt:lpstr>
      <vt:lpstr>ヒラギノ明朝 ProN W3</vt:lpstr>
      <vt:lpstr>Zapf Dingbats</vt:lpstr>
      <vt:lpstr>Georgia</vt:lpstr>
      <vt:lpstr>Baskerville</vt:lpstr>
      <vt:lpstr>Times New Roman</vt:lpstr>
      <vt:lpstr>Times</vt:lpstr>
      <vt:lpstr>Gill Sans</vt:lpstr>
      <vt:lpstr>ヒラギノ角ゴ ProN W3</vt:lpstr>
      <vt:lpstr>Photo - Big</vt:lpstr>
      <vt:lpstr>Photo - 3 Up</vt:lpstr>
      <vt:lpstr>Photo - Wide Horizontal</vt:lpstr>
      <vt:lpstr>Title &amp; Bullets - Right</vt:lpstr>
      <vt:lpstr>Title Top</vt:lpstr>
      <vt:lpstr>Blank</vt:lpstr>
      <vt:lpstr>Title &amp; Bullets</vt:lpstr>
      <vt:lpstr>Photo - 3 up</vt:lpstr>
      <vt:lpstr>Photo - 5 up</vt:lpstr>
      <vt:lpstr>Photo - 7 up</vt:lpstr>
      <vt:lpstr>Title Center</vt:lpstr>
      <vt:lpstr>Photo - Horizontal</vt:lpstr>
      <vt:lpstr>Photo - Vertical</vt:lpstr>
      <vt:lpstr>Photo - Horizontal 3 Up</vt:lpstr>
      <vt:lpstr>Title &amp; Subtitle</vt:lpstr>
      <vt:lpstr>Bullets</vt:lpstr>
      <vt:lpstr>Title &amp; Bullets - 2 Column</vt:lpstr>
      <vt:lpstr>Title &amp; Bullets - Left</vt:lpstr>
      <vt:lpstr>Title, Bullets &amp; Photo</vt:lpstr>
      <vt:lpstr>Adventures on the Honduran Horizon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Adventures on the Honduran Horizon</dc:title>
  <dc:subject/>
  <dc:creator/>
  <cp:keywords/>
  <dc:description/>
  <cp:lastModifiedBy>Office 2004 Test Drive User</cp:lastModifiedBy>
  <cp:revision>1</cp:revision>
  <dcterms:modified xsi:type="dcterms:W3CDTF">2010-11-09T01:39:39Z</dcterms:modified>
</cp:coreProperties>
</file>